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6"/>
  </p:sldMasterIdLst>
  <p:notesMasterIdLst>
    <p:notesMasterId r:id="rId11"/>
  </p:notesMasterIdLst>
  <p:handoutMasterIdLst>
    <p:handoutMasterId r:id="rId12"/>
  </p:handoutMasterIdLst>
  <p:sldIdLst>
    <p:sldId id="21632" r:id="rId7"/>
    <p:sldId id="268" r:id="rId8"/>
    <p:sldId id="267" r:id="rId9"/>
    <p:sldId id="266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  <p15:guide id="3" orient="horz" pos="4185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1313"/>
    <a:srgbClr val="598D17"/>
    <a:srgbClr val="262626"/>
    <a:srgbClr val="0076A5"/>
    <a:srgbClr val="497D12"/>
    <a:srgbClr val="778197"/>
    <a:srgbClr val="B66800"/>
    <a:srgbClr val="0C6294"/>
    <a:srgbClr val="647D13"/>
    <a:srgbClr val="646D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512D1-160C-4ECB-BF31-AA4F245C1C9A}" v="68" dt="2021-12-06T08:29:05.2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691" autoAdjust="0"/>
    <p:restoredTop sz="94663"/>
  </p:normalViewPr>
  <p:slideViewPr>
    <p:cSldViewPr snapToGrid="0">
      <p:cViewPr varScale="1">
        <p:scale>
          <a:sx n="104" d="100"/>
          <a:sy n="104" d="100"/>
        </p:scale>
        <p:origin x="144" y="192"/>
      </p:cViewPr>
      <p:guideLst>
        <p:guide orient="horz" pos="2160"/>
        <p:guide pos="3839"/>
        <p:guide orient="horz" pos="418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36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ssim Boumaiza" userId="f088751b-453f-407e-9632-a2c18160c169" providerId="ADAL" clId="{C015055D-AFD4-4398-8A87-0FD691937DC1}"/>
    <pc:docChg chg="custSel modSld modMainMaster modNotesMaster modHandout">
      <pc:chgData name="Wassim Boumaiza" userId="f088751b-453f-407e-9632-a2c18160c169" providerId="ADAL" clId="{C015055D-AFD4-4398-8A87-0FD691937DC1}" dt="2021-11-18T15:03:57.078" v="263"/>
      <pc:docMkLst>
        <pc:docMk/>
      </pc:docMkLst>
      <pc:sldChg chg="addSp delSp modSp mod modNotes">
        <pc:chgData name="Wassim Boumaiza" userId="f088751b-453f-407e-9632-a2c18160c169" providerId="ADAL" clId="{C015055D-AFD4-4398-8A87-0FD691937DC1}" dt="2021-11-18T15:03:57.078" v="263"/>
        <pc:sldMkLst>
          <pc:docMk/>
          <pc:sldMk cId="60731087" sldId="266"/>
        </pc:sldMkLst>
        <pc:spChg chg="del mod delST">
          <ac:chgData name="Wassim Boumaiza" userId="f088751b-453f-407e-9632-a2c18160c169" providerId="ADAL" clId="{C015055D-AFD4-4398-8A87-0FD691937DC1}" dt="2021-11-18T15:03:57.056" v="231"/>
          <ac:spMkLst>
            <pc:docMk/>
            <pc:sldMk cId="60731087" sldId="266"/>
            <ac:spMk id="3" creationId="{3FFFB011-012A-4430-B006-DAF18E2B2476}"/>
          </ac:spMkLst>
        </pc:spChg>
        <pc:spChg chg="add mod replST">
          <ac:chgData name="Wassim Boumaiza" userId="f088751b-453f-407e-9632-a2c18160c169" providerId="ADAL" clId="{C015055D-AFD4-4398-8A87-0FD691937DC1}" dt="2021-11-18T15:03:57.056" v="235"/>
          <ac:spMkLst>
            <pc:docMk/>
            <pc:sldMk cId="60731087" sldId="266"/>
            <ac:spMk id="7" creationId="{FBCC7E4B-853F-46E1-A9A9-DF5F3C2E869A}"/>
          </ac:spMkLst>
        </pc:spChg>
      </pc:sldChg>
      <pc:sldChg chg="addSp delSp modSp mod modNotes">
        <pc:chgData name="Wassim Boumaiza" userId="f088751b-453f-407e-9632-a2c18160c169" providerId="ADAL" clId="{C015055D-AFD4-4398-8A87-0FD691937DC1}" dt="2021-11-18T15:03:57.056" v="225"/>
        <pc:sldMkLst>
          <pc:docMk/>
          <pc:sldMk cId="1122622348" sldId="267"/>
        </pc:sldMkLst>
        <pc:spChg chg="del mod delST">
          <ac:chgData name="Wassim Boumaiza" userId="f088751b-453f-407e-9632-a2c18160c169" providerId="ADAL" clId="{C015055D-AFD4-4398-8A87-0FD691937DC1}" dt="2021-11-18T15:03:57.041" v="179"/>
          <ac:spMkLst>
            <pc:docMk/>
            <pc:sldMk cId="1122622348" sldId="267"/>
            <ac:spMk id="6" creationId="{0B837039-4770-4D59-9789-F1448B08A331}"/>
          </ac:spMkLst>
        </pc:spChg>
        <pc:spChg chg="add mod replST">
          <ac:chgData name="Wassim Boumaiza" userId="f088751b-453f-407e-9632-a2c18160c169" providerId="ADAL" clId="{C015055D-AFD4-4398-8A87-0FD691937DC1}" dt="2021-11-18T15:03:57.041" v="197"/>
          <ac:spMkLst>
            <pc:docMk/>
            <pc:sldMk cId="1122622348" sldId="267"/>
            <ac:spMk id="7" creationId="{1D7831F4-539D-4CA1-B7AC-ABE1E69336F7}"/>
          </ac:spMkLst>
        </pc:spChg>
      </pc:sldChg>
      <pc:sldChg chg="addSp delSp modSp mod modNotes">
        <pc:chgData name="Wassim Boumaiza" userId="f088751b-453f-407e-9632-a2c18160c169" providerId="ADAL" clId="{C015055D-AFD4-4398-8A87-0FD691937DC1}" dt="2021-11-18T15:03:57.025" v="173"/>
        <pc:sldMkLst>
          <pc:docMk/>
          <pc:sldMk cId="444960834" sldId="268"/>
        </pc:sldMkLst>
        <pc:spChg chg="del mod delST">
          <ac:chgData name="Wassim Boumaiza" userId="f088751b-453f-407e-9632-a2c18160c169" providerId="ADAL" clId="{C015055D-AFD4-4398-8A87-0FD691937DC1}" dt="2021-11-18T15:03:57.009" v="127"/>
          <ac:spMkLst>
            <pc:docMk/>
            <pc:sldMk cId="444960834" sldId="268"/>
            <ac:spMk id="2" creationId="{A0A67789-572B-43F4-8E22-96351BAE3271}"/>
          </ac:spMkLst>
        </pc:spChg>
        <pc:spChg chg="add mod replST">
          <ac:chgData name="Wassim Boumaiza" userId="f088751b-453f-407e-9632-a2c18160c169" providerId="ADAL" clId="{C015055D-AFD4-4398-8A87-0FD691937DC1}" dt="2021-11-18T15:03:57.025" v="145"/>
          <ac:spMkLst>
            <pc:docMk/>
            <pc:sldMk cId="444960834" sldId="268"/>
            <ac:spMk id="3" creationId="{B1647088-CE71-4E9E-98D5-1D9A06A81F52}"/>
          </ac:spMkLst>
        </pc:spChg>
        <pc:spChg chg="mod">
          <ac:chgData name="Wassim Boumaiza" userId="f088751b-453f-407e-9632-a2c18160c169" providerId="ADAL" clId="{C015055D-AFD4-4398-8A87-0FD691937DC1}" dt="2021-11-18T15:03:50.336" v="15" actId="20577"/>
          <ac:spMkLst>
            <pc:docMk/>
            <pc:sldMk cId="444960834" sldId="268"/>
            <ac:spMk id="5" creationId="{88B8101C-6307-4B16-A5EB-3F42806682B6}"/>
          </ac:spMkLst>
        </pc:spChg>
      </pc:sldChg>
      <pc:sldChg chg="addSp delSp modSp mod modNotes">
        <pc:chgData name="Wassim Boumaiza" userId="f088751b-453f-407e-9632-a2c18160c169" providerId="ADAL" clId="{C015055D-AFD4-4398-8A87-0FD691937DC1}" dt="2021-11-18T15:03:57.009" v="121"/>
        <pc:sldMkLst>
          <pc:docMk/>
          <pc:sldMk cId="2622085919" sldId="21632"/>
        </pc:sldMkLst>
        <pc:spChg chg="del">
          <ac:chgData name="Wassim Boumaiza" userId="f088751b-453f-407e-9632-a2c18160c169" providerId="ADAL" clId="{C015055D-AFD4-4398-8A87-0FD691937DC1}" dt="2021-11-18T15:03:56.978" v="71"/>
          <ac:spMkLst>
            <pc:docMk/>
            <pc:sldMk cId="2622085919" sldId="21632"/>
            <ac:spMk id="4" creationId="{1AEA2E74-D7F0-4D3E-9443-BE968FF83481}"/>
          </ac:spMkLst>
        </pc:spChg>
        <pc:spChg chg="add mod replST">
          <ac:chgData name="Wassim Boumaiza" userId="f088751b-453f-407e-9632-a2c18160c169" providerId="ADAL" clId="{C015055D-AFD4-4398-8A87-0FD691937DC1}" dt="2021-11-18T15:03:56.994" v="93" actId="948"/>
          <ac:spMkLst>
            <pc:docMk/>
            <pc:sldMk cId="2622085919" sldId="21632"/>
            <ac:spMk id="5" creationId="{C0EE6258-D5F9-4919-A309-4CB47337B84D}"/>
          </ac:spMkLst>
        </pc:spChg>
      </pc:sldChg>
      <pc:sldMasterChg chg="modSldLayout">
        <pc:chgData name="Wassim Boumaiza" userId="f088751b-453f-407e-9632-a2c18160c169" providerId="ADAL" clId="{C015055D-AFD4-4398-8A87-0FD691937DC1}" dt="2021-11-18T15:03:57.041" v="193"/>
        <pc:sldMasterMkLst>
          <pc:docMk/>
          <pc:sldMasterMk cId="2184173192" sldId="2147483672"/>
        </pc:sldMasterMkLst>
        <pc:sldLayoutChg chg="modSp mod">
          <pc:chgData name="Wassim Boumaiza" userId="f088751b-453f-407e-9632-a2c18160c169" providerId="ADAL" clId="{C015055D-AFD4-4398-8A87-0FD691937DC1}" dt="2021-11-18T15:03:57.025" v="141"/>
          <pc:sldLayoutMkLst>
            <pc:docMk/>
            <pc:sldMasterMk cId="2184173192" sldId="2147483672"/>
            <pc:sldLayoutMk cId="3974481427" sldId="2147483727"/>
          </pc:sldLayoutMkLst>
          <pc:spChg chg="mod replST delST">
            <ac:chgData name="Wassim Boumaiza" userId="f088751b-453f-407e-9632-a2c18160c169" providerId="ADAL" clId="{C015055D-AFD4-4398-8A87-0FD691937DC1}" dt="2021-11-18T15:03:57.025" v="141"/>
            <ac:spMkLst>
              <pc:docMk/>
              <pc:sldMasterMk cId="2184173192" sldId="2147483672"/>
              <pc:sldLayoutMk cId="3974481427" sldId="2147483727"/>
              <ac:spMk id="5" creationId="{FE834C6F-F1AB-4170-9089-DC402CD865BA}"/>
            </ac:spMkLst>
          </pc:spChg>
        </pc:sldLayoutChg>
        <pc:sldLayoutChg chg="modSp mod">
          <pc:chgData name="Wassim Boumaiza" userId="f088751b-453f-407e-9632-a2c18160c169" providerId="ADAL" clId="{C015055D-AFD4-4398-8A87-0FD691937DC1}" dt="2021-11-18T15:03:57.041" v="193"/>
          <pc:sldLayoutMkLst>
            <pc:docMk/>
            <pc:sldMasterMk cId="2184173192" sldId="2147483672"/>
            <pc:sldLayoutMk cId="3890820825" sldId="2147483728"/>
          </pc:sldLayoutMkLst>
          <pc:spChg chg="mod replST delST">
            <ac:chgData name="Wassim Boumaiza" userId="f088751b-453f-407e-9632-a2c18160c169" providerId="ADAL" clId="{C015055D-AFD4-4398-8A87-0FD691937DC1}" dt="2021-11-18T15:03:57.041" v="193"/>
            <ac:spMkLst>
              <pc:docMk/>
              <pc:sldMasterMk cId="2184173192" sldId="2147483672"/>
              <pc:sldLayoutMk cId="3890820825" sldId="2147483728"/>
              <ac:spMk id="4" creationId="{60AD8B8A-90C7-4437-A693-3524A725EEDB}"/>
            </ac:spMkLst>
          </pc:spChg>
        </pc:sldLayoutChg>
      </pc:sldMasterChg>
    </pc:docChg>
  </pc:docChgLst>
  <pc:docChgLst>
    <pc:chgData name="Wassim Boumaiza" userId="f088751b-453f-407e-9632-a2c18160c169" providerId="ADAL" clId="{EF9512D1-160C-4ECB-BF31-AA4F245C1C9A}"/>
    <pc:docChg chg="undo custSel modSld modMainMaster modNotesMaster modHandout">
      <pc:chgData name="Wassim Boumaiza" userId="f088751b-453f-407e-9632-a2c18160c169" providerId="ADAL" clId="{EF9512D1-160C-4ECB-BF31-AA4F245C1C9A}" dt="2021-12-06T08:29:05.249" v="495"/>
      <pc:docMkLst>
        <pc:docMk/>
      </pc:docMkLst>
      <pc:sldChg chg="addSp delSp modSp mod modNotes">
        <pc:chgData name="Wassim Boumaiza" userId="f088751b-453f-407e-9632-a2c18160c169" providerId="ADAL" clId="{EF9512D1-160C-4ECB-BF31-AA4F245C1C9A}" dt="2021-12-06T08:29:05.249" v="495"/>
        <pc:sldMkLst>
          <pc:docMk/>
          <pc:sldMk cId="60731087" sldId="266"/>
        </pc:sldMkLst>
        <pc:spChg chg="add del mod replST delST">
          <ac:chgData name="Wassim Boumaiza" userId="f088751b-453f-407e-9632-a2c18160c169" providerId="ADAL" clId="{EF9512D1-160C-4ECB-BF31-AA4F245C1C9A}" dt="2021-12-06T08:29:05.234" v="463"/>
          <ac:spMkLst>
            <pc:docMk/>
            <pc:sldMk cId="60731087" sldId="266"/>
            <ac:spMk id="3" creationId="{AD4C573F-BEF5-4239-AB20-F4AAD47FB242}"/>
          </ac:spMkLst>
        </pc:spChg>
        <pc:spChg chg="add mod replST">
          <ac:chgData name="Wassim Boumaiza" userId="f088751b-453f-407e-9632-a2c18160c169" providerId="ADAL" clId="{EF9512D1-160C-4ECB-BF31-AA4F245C1C9A}" dt="2021-12-06T08:29:05.235" v="467"/>
          <ac:spMkLst>
            <pc:docMk/>
            <pc:sldMk cId="60731087" sldId="266"/>
            <ac:spMk id="7" creationId="{F01D4491-1795-4535-94DA-41EA20DFCF22}"/>
          </ac:spMkLst>
        </pc:spChg>
        <pc:spChg chg="del mod delST">
          <ac:chgData name="Wassim Boumaiza" userId="f088751b-453f-407e-9632-a2c18160c169" providerId="ADAL" clId="{EF9512D1-160C-4ECB-BF31-AA4F245C1C9A}" dt="2021-12-06T08:28:49.387" v="216"/>
          <ac:spMkLst>
            <pc:docMk/>
            <pc:sldMk cId="60731087" sldId="266"/>
            <ac:spMk id="7" creationId="{FBCC7E4B-853F-46E1-A9A9-DF5F3C2E869A}"/>
          </ac:spMkLst>
        </pc:spChg>
      </pc:sldChg>
      <pc:sldChg chg="addSp delSp modSp mod modNotes">
        <pc:chgData name="Wassim Boumaiza" userId="f088751b-453f-407e-9632-a2c18160c169" providerId="ADAL" clId="{EF9512D1-160C-4ECB-BF31-AA4F245C1C9A}" dt="2021-12-06T08:29:05.232" v="457"/>
        <pc:sldMkLst>
          <pc:docMk/>
          <pc:sldMk cId="1122622348" sldId="267"/>
        </pc:sldMkLst>
        <pc:spChg chg="add del mod replST delST">
          <ac:chgData name="Wassim Boumaiza" userId="f088751b-453f-407e-9632-a2c18160c169" providerId="ADAL" clId="{EF9512D1-160C-4ECB-BF31-AA4F245C1C9A}" dt="2021-12-06T08:29:05.203" v="411"/>
          <ac:spMkLst>
            <pc:docMk/>
            <pc:sldMk cId="1122622348" sldId="267"/>
            <ac:spMk id="6" creationId="{6DBFE5F8-D24F-4425-B595-2CCF63806690}"/>
          </ac:spMkLst>
        </pc:spChg>
        <pc:spChg chg="del mod delST">
          <ac:chgData name="Wassim Boumaiza" userId="f088751b-453f-407e-9632-a2c18160c169" providerId="ADAL" clId="{EF9512D1-160C-4ECB-BF31-AA4F245C1C9A}" dt="2021-12-06T08:28:49.358" v="164"/>
          <ac:spMkLst>
            <pc:docMk/>
            <pc:sldMk cId="1122622348" sldId="267"/>
            <ac:spMk id="7" creationId="{1D7831F4-539D-4CA1-B7AC-ABE1E69336F7}"/>
          </ac:spMkLst>
        </pc:spChg>
        <pc:spChg chg="add mod replST">
          <ac:chgData name="Wassim Boumaiza" userId="f088751b-453f-407e-9632-a2c18160c169" providerId="ADAL" clId="{EF9512D1-160C-4ECB-BF31-AA4F245C1C9A}" dt="2021-12-06T08:29:05.217" v="429"/>
          <ac:spMkLst>
            <pc:docMk/>
            <pc:sldMk cId="1122622348" sldId="267"/>
            <ac:spMk id="7" creationId="{EF9EB066-90D7-4386-897C-F6A0E3B9ED99}"/>
          </ac:spMkLst>
        </pc:spChg>
      </pc:sldChg>
      <pc:sldChg chg="addSp delSp modSp mod modNotes">
        <pc:chgData name="Wassim Boumaiza" userId="f088751b-453f-407e-9632-a2c18160c169" providerId="ADAL" clId="{EF9512D1-160C-4ECB-BF31-AA4F245C1C9A}" dt="2021-12-06T08:29:05.201" v="405"/>
        <pc:sldMkLst>
          <pc:docMk/>
          <pc:sldMk cId="444960834" sldId="268"/>
        </pc:sldMkLst>
        <pc:spChg chg="add del mod replST delST">
          <ac:chgData name="Wassim Boumaiza" userId="f088751b-453f-407e-9632-a2c18160c169" providerId="ADAL" clId="{EF9512D1-160C-4ECB-BF31-AA4F245C1C9A}" dt="2021-12-06T08:29:05.172" v="359"/>
          <ac:spMkLst>
            <pc:docMk/>
            <pc:sldMk cId="444960834" sldId="268"/>
            <ac:spMk id="2" creationId="{95A6C60E-CAFA-4616-8706-37BF88FBCD2A}"/>
          </ac:spMkLst>
        </pc:spChg>
        <pc:spChg chg="add mod replST">
          <ac:chgData name="Wassim Boumaiza" userId="f088751b-453f-407e-9632-a2c18160c169" providerId="ADAL" clId="{EF9512D1-160C-4ECB-BF31-AA4F245C1C9A}" dt="2021-12-06T08:29:05.186" v="377"/>
          <ac:spMkLst>
            <pc:docMk/>
            <pc:sldMk cId="444960834" sldId="268"/>
            <ac:spMk id="3" creationId="{87EF1871-654D-42E2-9D57-BCF0AD0AFA78}"/>
          </ac:spMkLst>
        </pc:spChg>
        <pc:spChg chg="del mod delST">
          <ac:chgData name="Wassim Boumaiza" userId="f088751b-453f-407e-9632-a2c18160c169" providerId="ADAL" clId="{EF9512D1-160C-4ECB-BF31-AA4F245C1C9A}" dt="2021-12-06T08:28:49.328" v="112"/>
          <ac:spMkLst>
            <pc:docMk/>
            <pc:sldMk cId="444960834" sldId="268"/>
            <ac:spMk id="3" creationId="{B1647088-CE71-4E9E-98D5-1D9A06A81F52}"/>
          </ac:spMkLst>
        </pc:spChg>
      </pc:sldChg>
      <pc:sldChg chg="addSp delSp modSp mod modNotes">
        <pc:chgData name="Wassim Boumaiza" userId="f088751b-453f-407e-9632-a2c18160c169" providerId="ADAL" clId="{EF9512D1-160C-4ECB-BF31-AA4F245C1C9A}" dt="2021-12-06T08:29:05.170" v="353"/>
        <pc:sldMkLst>
          <pc:docMk/>
          <pc:sldMk cId="2622085919" sldId="21632"/>
        </pc:sldMkLst>
        <pc:spChg chg="add del mod replST">
          <ac:chgData name="Wassim Boumaiza" userId="f088751b-453f-407e-9632-a2c18160c169" providerId="ADAL" clId="{EF9512D1-160C-4ECB-BF31-AA4F245C1C9A}" dt="2021-12-06T08:29:03.318" v="249" actId="478"/>
          <ac:spMkLst>
            <pc:docMk/>
            <pc:sldMk cId="2622085919" sldId="21632"/>
            <ac:spMk id="4" creationId="{470E8DB6-CB95-4601-99B6-5D851DFA0134}"/>
          </ac:spMkLst>
        </pc:spChg>
        <pc:spChg chg="add mod replST">
          <ac:chgData name="Wassim Boumaiza" userId="f088751b-453f-407e-9632-a2c18160c169" providerId="ADAL" clId="{EF9512D1-160C-4ECB-BF31-AA4F245C1C9A}" dt="2021-12-06T08:29:05.156" v="325" actId="948"/>
          <ac:spMkLst>
            <pc:docMk/>
            <pc:sldMk cId="2622085919" sldId="21632"/>
            <ac:spMk id="5" creationId="{80F5012B-874A-41AD-A238-3B086C17EFDA}"/>
          </ac:spMkLst>
        </pc:spChg>
        <pc:spChg chg="del mod">
          <ac:chgData name="Wassim Boumaiza" userId="f088751b-453f-407e-9632-a2c18160c169" providerId="ADAL" clId="{EF9512D1-160C-4ECB-BF31-AA4F245C1C9A}" dt="2021-12-06T08:28:45.289" v="2" actId="478"/>
          <ac:spMkLst>
            <pc:docMk/>
            <pc:sldMk cId="2622085919" sldId="21632"/>
            <ac:spMk id="5" creationId="{C0EE6258-D5F9-4919-A309-4CB47337B84D}"/>
          </ac:spMkLst>
        </pc:spChg>
      </pc:sldChg>
      <pc:sldMasterChg chg="modSldLayout">
        <pc:chgData name="Wassim Boumaiza" userId="f088751b-453f-407e-9632-a2c18160c169" providerId="ADAL" clId="{EF9512D1-160C-4ECB-BF31-AA4F245C1C9A}" dt="2021-12-06T08:29:05.215" v="425"/>
        <pc:sldMasterMkLst>
          <pc:docMk/>
          <pc:sldMasterMk cId="2184173192" sldId="2147483672"/>
        </pc:sldMasterMkLst>
        <pc:sldLayoutChg chg="modSp mod">
          <pc:chgData name="Wassim Boumaiza" userId="f088751b-453f-407e-9632-a2c18160c169" providerId="ADAL" clId="{EF9512D1-160C-4ECB-BF31-AA4F245C1C9A}" dt="2021-12-06T08:29:05.184" v="373"/>
          <pc:sldLayoutMkLst>
            <pc:docMk/>
            <pc:sldMasterMk cId="2184173192" sldId="2147483672"/>
            <pc:sldLayoutMk cId="3974481427" sldId="2147483727"/>
          </pc:sldLayoutMkLst>
          <pc:spChg chg="mod replST delST">
            <ac:chgData name="Wassim Boumaiza" userId="f088751b-453f-407e-9632-a2c18160c169" providerId="ADAL" clId="{EF9512D1-160C-4ECB-BF31-AA4F245C1C9A}" dt="2021-12-06T08:29:05.184" v="373"/>
            <ac:spMkLst>
              <pc:docMk/>
              <pc:sldMasterMk cId="2184173192" sldId="2147483672"/>
              <pc:sldLayoutMk cId="3974481427" sldId="2147483727"/>
              <ac:spMk id="5" creationId="{FE834C6F-F1AB-4170-9089-DC402CD865BA}"/>
            </ac:spMkLst>
          </pc:spChg>
        </pc:sldLayoutChg>
        <pc:sldLayoutChg chg="modSp mod">
          <pc:chgData name="Wassim Boumaiza" userId="f088751b-453f-407e-9632-a2c18160c169" providerId="ADAL" clId="{EF9512D1-160C-4ECB-BF31-AA4F245C1C9A}" dt="2021-12-06T08:29:05.215" v="425"/>
          <pc:sldLayoutMkLst>
            <pc:docMk/>
            <pc:sldMasterMk cId="2184173192" sldId="2147483672"/>
            <pc:sldLayoutMk cId="3890820825" sldId="2147483728"/>
          </pc:sldLayoutMkLst>
          <pc:spChg chg="mod replST delST">
            <ac:chgData name="Wassim Boumaiza" userId="f088751b-453f-407e-9632-a2c18160c169" providerId="ADAL" clId="{EF9512D1-160C-4ECB-BF31-AA4F245C1C9A}" dt="2021-12-06T08:29:05.215" v="425"/>
            <ac:spMkLst>
              <pc:docMk/>
              <pc:sldMasterMk cId="2184173192" sldId="2147483672"/>
              <pc:sldLayoutMk cId="3890820825" sldId="2147483728"/>
              <ac:spMk id="4" creationId="{60AD8B8A-90C7-4437-A693-3524A725EED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68580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algn="r"/>
            <a:r>
              <a:rPr lang="en-US" sz="900">
                <a:solidFill>
                  <a:srgbClr val="000000"/>
                </a:solidFill>
                <a:latin typeface="Arial" panose="020B0604020202020204" pitchFamily="34" charset="0"/>
              </a:rPr>
              <a:t>Classification | </a:t>
            </a:r>
            <a:r>
              <a:rPr lang="en-US" sz="900">
                <a:solidFill>
                  <a:srgbClr val="00A1E0"/>
                </a:solidFill>
                <a:latin typeface="Arial" panose="020B0604020202020204" pitchFamily="34" charset="0"/>
              </a:rPr>
              <a:t>PRIVATE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16583-834A-4627-892B-8BA082009B57}" type="datetimeFigureOut">
              <a:rPr lang="en-US" sz="800" smtClean="0"/>
              <a:t>12/6/2021</a:t>
            </a:fld>
            <a:endParaRPr lang="en-US" sz="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68580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algn="ctr"/>
            <a:r>
              <a:rPr lang="en-GB" sz="900">
                <a:solidFill>
                  <a:srgbClr val="000000"/>
                </a:solidFill>
                <a:latin typeface="Arial" panose="020B0604020202020204" pitchFamily="34" charset="0"/>
              </a:rPr>
              <a:t>© 2021 Qorvo US, Inc.
Qorvo Confidential &amp; Proprietary Information</a:t>
            </a:r>
            <a:endParaRPr lang="en-US" sz="9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92656-252F-44F4-8526-D25ECA04F127}" type="slidenum">
              <a:rPr lang="en-US" sz="800" smtClean="0"/>
              <a:t>‹#›</a:t>
            </a:fld>
            <a:endParaRPr lang="en-US" sz="800"/>
          </a:p>
        </p:txBody>
      </p:sp>
    </p:spTree>
    <p:extLst>
      <p:ext uri="{BB962C8B-B14F-4D97-AF65-F5344CB8AC3E}">
        <p14:creationId xmlns:p14="http://schemas.microsoft.com/office/powerpoint/2010/main" val="318479407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68580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en-IE"/>
            </a:lvl1pPr>
          </a:lstStyle>
          <a:p>
            <a:r>
              <a:rPr lang="en-IE" sz="900">
                <a:solidFill>
                  <a:srgbClr val="000000"/>
                </a:solidFill>
                <a:latin typeface="Arial" panose="020B0604020202020204" pitchFamily="34" charset="0"/>
              </a:rPr>
              <a:t>Classification | </a:t>
            </a:r>
            <a:r>
              <a:rPr lang="en-IE" sz="900">
                <a:solidFill>
                  <a:srgbClr val="00A1E0"/>
                </a:solidFill>
                <a:latin typeface="Arial" panose="020B0604020202020204" pitchFamily="34" charset="0"/>
              </a:rPr>
              <a:t>PRIVATE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/>
            </a:lvl1pPr>
          </a:lstStyle>
          <a:p>
            <a:fld id="{B7D13EA0-F99E-4ADA-AA37-668534783B31}" type="datetimeFigureOut">
              <a:rPr lang="en-US" smtClean="0"/>
              <a:pPr/>
              <a:t>12/6/2021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  <p:custDataLst>
              <p:tags r:id="rId3"/>
            </p:custDataLst>
          </p:nvPr>
        </p:nvSpPr>
        <p:spPr>
          <a:xfrm>
            <a:off x="0" y="8685213"/>
            <a:ext cx="68580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lang="en-GB" sz="900" b="0" i="0" u="none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© 2021 Qorvo US, Inc.
Qorvo Confidential &amp; Proprietary Information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/>
            </a:lvl1pPr>
          </a:lstStyle>
          <a:p>
            <a:fld id="{7BCF99D3-6E32-4FB8-A03F-6D58A0F68F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7662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900">
                <a:solidFill>
                  <a:srgbClr val="000000"/>
                </a:solidFill>
                <a:latin typeface="Arial" panose="020B0604020202020204" pitchFamily="34" charset="0"/>
              </a:rPr>
              <a:t>Classification | </a:t>
            </a:r>
            <a:r>
              <a:rPr lang="en-US" sz="900">
                <a:solidFill>
                  <a:srgbClr val="00A1E0"/>
                </a:solidFill>
                <a:latin typeface="Arial" panose="020B0604020202020204" pitchFamily="34" charset="0"/>
              </a:rPr>
              <a:t>PRIVATE</a:t>
            </a:r>
            <a:endParaRPr lang="en-US" sz="900" dirty="0">
              <a:solidFill>
                <a:srgbClr val="00A1E0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CF99D3-6E32-4FB8-A03F-6D58A0F68FE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078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900">
                <a:solidFill>
                  <a:srgbClr val="000000"/>
                </a:solidFill>
                <a:latin typeface="Arial" panose="020B0604020202020204" pitchFamily="34" charset="0"/>
              </a:rPr>
              <a:t>Classification | </a:t>
            </a:r>
            <a:r>
              <a:rPr lang="en-US" sz="900">
                <a:solidFill>
                  <a:srgbClr val="00A1E0"/>
                </a:solidFill>
                <a:latin typeface="Arial" panose="020B0604020202020204" pitchFamily="34" charset="0"/>
              </a:rPr>
              <a:t>PRIVATE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CF99D3-6E32-4FB8-A03F-6D58A0F68FE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255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900">
                <a:solidFill>
                  <a:srgbClr val="000000"/>
                </a:solidFill>
                <a:latin typeface="Arial" panose="020B0604020202020204" pitchFamily="34" charset="0"/>
              </a:rPr>
              <a:t>Classification | </a:t>
            </a:r>
            <a:r>
              <a:rPr lang="en-US" sz="900">
                <a:solidFill>
                  <a:srgbClr val="00A1E0"/>
                </a:solidFill>
                <a:latin typeface="Arial" panose="020B0604020202020204" pitchFamily="34" charset="0"/>
              </a:rPr>
              <a:t>PRIVATE</a:t>
            </a:r>
            <a:endParaRPr lang="en-US" sz="900" dirty="0">
              <a:solidFill>
                <a:srgbClr val="00A1E0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CF99D3-6E32-4FB8-A03F-6D58A0F68FE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193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z="900">
                <a:solidFill>
                  <a:srgbClr val="000000"/>
                </a:solidFill>
                <a:latin typeface="Arial" panose="020B0604020202020204" pitchFamily="34" charset="0"/>
              </a:rPr>
              <a:t>Classification | </a:t>
            </a:r>
            <a:r>
              <a:rPr lang="en-US" sz="900">
                <a:solidFill>
                  <a:srgbClr val="00A1E0"/>
                </a:solidFill>
                <a:latin typeface="Arial" panose="020B0604020202020204" pitchFamily="34" charset="0"/>
              </a:rPr>
              <a:t>PRIVATE</a:t>
            </a:r>
            <a:endParaRPr lang="en-US" sz="900" dirty="0">
              <a:solidFill>
                <a:srgbClr val="00A1E0"/>
              </a:solidFill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CF99D3-6E32-4FB8-A03F-6D58A0F68FE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440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Qorvo Logo_ID_Brandline_Blk_R_RGB.pdf"/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451" y="386190"/>
            <a:ext cx="1788102" cy="86679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33888" y="2675979"/>
            <a:ext cx="9446395" cy="1495794"/>
          </a:xfrm>
        </p:spPr>
        <p:txBody>
          <a:bodyPr/>
          <a:lstStyle>
            <a:lvl1pPr>
              <a:defRPr sz="5400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2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36206" y="4226255"/>
            <a:ext cx="9452757" cy="56002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3199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6388925"/>
            <a:ext cx="12188825" cy="4690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 dirty="0"/>
          </a:p>
        </p:txBody>
      </p:sp>
      <p:sp>
        <p:nvSpPr>
          <p:cNvPr id="32" name="TextBox 31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 dirty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cap="none" dirty="0">
                <a:solidFill>
                  <a:srgbClr val="7F7F7F"/>
                </a:solidFill>
              </a:rPr>
              <a:t>Qorvo</a:t>
            </a:r>
            <a:r>
              <a:rPr lang="en-US" sz="800" b="0" cap="none" baseline="30000" dirty="0">
                <a:solidFill>
                  <a:srgbClr val="7F7F7F"/>
                </a:solidFill>
              </a:rPr>
              <a:t>®</a:t>
            </a:r>
            <a:r>
              <a:rPr lang="en-US" sz="800" cap="none" dirty="0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 dirty="0">
              <a:solidFill>
                <a:srgbClr val="7F7F7F"/>
              </a:solidFill>
            </a:endParaRPr>
          </a:p>
        </p:txBody>
      </p:sp>
      <p:grpSp>
        <p:nvGrpSpPr>
          <p:cNvPr id="303" name="Group 302"/>
          <p:cNvGrpSpPr/>
          <p:nvPr userDrawn="1"/>
        </p:nvGrpSpPr>
        <p:grpSpPr>
          <a:xfrm>
            <a:off x="11368405" y="279506"/>
            <a:ext cx="652321" cy="6298989"/>
            <a:chOff x="11368405" y="236431"/>
            <a:chExt cx="652321" cy="6298989"/>
          </a:xfrm>
          <a:solidFill>
            <a:schemeClr val="bg2">
              <a:lumMod val="95000"/>
            </a:schemeClr>
          </a:solidFill>
        </p:grpSpPr>
        <p:sp>
          <p:nvSpPr>
            <p:cNvPr id="304" name="Freeform 84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05" name="Freeform 85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286735" cy="288525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06" name="Freeform 56"/>
            <p:cNvSpPr>
              <a:spLocks/>
            </p:cNvSpPr>
            <p:nvPr userDrawn="1"/>
          </p:nvSpPr>
          <p:spPr bwMode="auto">
            <a:xfrm flipH="1" flipV="1">
              <a:off x="11841518" y="3058868"/>
              <a:ext cx="179208" cy="177416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07" name="Freeform 57"/>
            <p:cNvSpPr>
              <a:spLocks/>
            </p:cNvSpPr>
            <p:nvPr userDrawn="1"/>
          </p:nvSpPr>
          <p:spPr bwMode="auto">
            <a:xfrm flipH="1" flipV="1">
              <a:off x="11368405" y="3092917"/>
              <a:ext cx="621856" cy="618271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08" name="Freeform 82"/>
            <p:cNvSpPr>
              <a:spLocks/>
            </p:cNvSpPr>
            <p:nvPr userDrawn="1"/>
          </p:nvSpPr>
          <p:spPr bwMode="auto">
            <a:xfrm flipH="1" flipV="1">
              <a:off x="11377364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09" name="Freeform 83"/>
            <p:cNvSpPr>
              <a:spLocks/>
            </p:cNvSpPr>
            <p:nvPr userDrawn="1"/>
          </p:nvSpPr>
          <p:spPr bwMode="auto">
            <a:xfrm flipH="1" flipV="1">
              <a:off x="11732199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0" name="Freeform 62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1" name="Freeform 63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286735" cy="292110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2" name="Freeform 60"/>
            <p:cNvSpPr>
              <a:spLocks/>
            </p:cNvSpPr>
            <p:nvPr userDrawn="1"/>
          </p:nvSpPr>
          <p:spPr bwMode="auto">
            <a:xfrm flipH="1" flipV="1">
              <a:off x="11377364" y="4478154"/>
              <a:ext cx="637985" cy="63977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3" name="Freeform 61"/>
            <p:cNvSpPr>
              <a:spLocks/>
            </p:cNvSpPr>
            <p:nvPr userDrawn="1"/>
          </p:nvSpPr>
          <p:spPr bwMode="auto">
            <a:xfrm flipH="1" flipV="1">
              <a:off x="11728615" y="4829405"/>
              <a:ext cx="286735" cy="288525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4" name="Freeform 50"/>
            <p:cNvSpPr>
              <a:spLocks/>
            </p:cNvSpPr>
            <p:nvPr/>
          </p:nvSpPr>
          <p:spPr bwMode="auto">
            <a:xfrm flipH="1" flipV="1">
              <a:off x="11897070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5" name="Freeform 51"/>
            <p:cNvSpPr>
              <a:spLocks/>
            </p:cNvSpPr>
            <p:nvPr/>
          </p:nvSpPr>
          <p:spPr bwMode="auto">
            <a:xfrm flipH="1" flipV="1">
              <a:off x="11542237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6" name="Freeform 68"/>
            <p:cNvSpPr>
              <a:spLocks/>
            </p:cNvSpPr>
            <p:nvPr/>
          </p:nvSpPr>
          <p:spPr bwMode="auto">
            <a:xfrm flipH="1" flipV="1">
              <a:off x="11371989" y="1403952"/>
              <a:ext cx="177416" cy="177416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7" name="Freeform 69"/>
            <p:cNvSpPr>
              <a:spLocks/>
            </p:cNvSpPr>
            <p:nvPr/>
          </p:nvSpPr>
          <p:spPr bwMode="auto">
            <a:xfrm flipH="1" flipV="1">
              <a:off x="11402456" y="929047"/>
              <a:ext cx="618270" cy="618271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20" name="Freeform 58"/>
            <p:cNvSpPr>
              <a:spLocks/>
            </p:cNvSpPr>
            <p:nvPr/>
          </p:nvSpPr>
          <p:spPr bwMode="auto">
            <a:xfrm flipH="1" flipV="1">
              <a:off x="11377364" y="236431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  <p:sp>
          <p:nvSpPr>
            <p:cNvPr id="321" name="Freeform 59"/>
            <p:cNvSpPr>
              <a:spLocks/>
            </p:cNvSpPr>
            <p:nvPr/>
          </p:nvSpPr>
          <p:spPr bwMode="auto">
            <a:xfrm flipH="1" flipV="1">
              <a:off x="11377364" y="236431"/>
              <a:ext cx="286735" cy="288526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 dirty="0"/>
            </a:p>
          </p:txBody>
        </p:sp>
      </p:grpSp>
    </p:spTree>
    <p:extLst>
      <p:ext uri="{BB962C8B-B14F-4D97-AF65-F5344CB8AC3E}">
        <p14:creationId xmlns:p14="http://schemas.microsoft.com/office/powerpoint/2010/main" val="18772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6" y="799302"/>
            <a:ext cx="1154997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4"/>
          </p:nvPr>
        </p:nvSpPr>
        <p:spPr>
          <a:xfrm>
            <a:off x="319314" y="1669256"/>
            <a:ext cx="11548836" cy="44848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471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52355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2" name="Table Placeholder 61"/>
          <p:cNvSpPr>
            <a:spLocks noGrp="1"/>
          </p:cNvSpPr>
          <p:nvPr>
            <p:ph type="tbl" sz="quarter" idx="16"/>
          </p:nvPr>
        </p:nvSpPr>
        <p:spPr>
          <a:xfrm>
            <a:off x="316706" y="1666876"/>
            <a:ext cx="11551444" cy="448718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92262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4759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2" name="Table Placeholder 61"/>
          <p:cNvSpPr>
            <a:spLocks noGrp="1"/>
          </p:cNvSpPr>
          <p:nvPr>
            <p:ph type="tbl" sz="quarter" idx="16"/>
          </p:nvPr>
        </p:nvSpPr>
        <p:spPr>
          <a:xfrm>
            <a:off x="319537" y="3186119"/>
            <a:ext cx="11567663" cy="2967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16706" y="1669256"/>
            <a:ext cx="5601858" cy="1378749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1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269500" y="1671638"/>
            <a:ext cx="5598650" cy="1376367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3338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6" y="799302"/>
            <a:ext cx="1154997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58964" y="2000259"/>
            <a:ext cx="5604829" cy="3694176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>
              <a:defRPr lang="en-US" sz="2000" dirty="0" smtClean="0"/>
            </a:lvl1pPr>
            <a:lvl2pPr>
              <a:defRPr lang="en-US" sz="2000" dirty="0" smtClean="0"/>
            </a:lvl2pPr>
            <a:lvl3pPr>
              <a:defRPr lang="en-US" sz="1800" dirty="0" smtClean="0"/>
            </a:lvl3pPr>
            <a:lvl4pPr>
              <a:defRPr lang="en-US" sz="18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094413" y="2000264"/>
            <a:ext cx="0" cy="3718229"/>
          </a:xfrm>
          <a:prstGeom prst="line">
            <a:avLst/>
          </a:prstGeom>
          <a:ln w="190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457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6" y="799302"/>
            <a:ext cx="11549974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240154" y="1662546"/>
            <a:ext cx="3623636" cy="4476997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>
              <a:defRPr lang="en-US" sz="2000" dirty="0" smtClean="0"/>
            </a:lvl1pPr>
            <a:lvl2pPr>
              <a:defRPr lang="en-US" sz="1800" dirty="0" smtClean="0"/>
            </a:lvl2pPr>
            <a:lvl3pPr>
              <a:defRPr lang="en-US" sz="14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2452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9" name="Straight Connector 98"/>
          <p:cNvCxnSpPr/>
          <p:nvPr/>
        </p:nvCxnSpPr>
        <p:spPr>
          <a:xfrm flipV="1">
            <a:off x="8635927" y="1457553"/>
            <a:ext cx="279473" cy="80899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Oval 112"/>
          <p:cNvSpPr/>
          <p:nvPr/>
        </p:nvSpPr>
        <p:spPr>
          <a:xfrm>
            <a:off x="8854981" y="1161588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 dirty="0"/>
          </a:p>
        </p:txBody>
      </p:sp>
      <p:sp>
        <p:nvSpPr>
          <p:cNvPr id="167" name="Picture Placeholder 1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8962336" y="1267892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 dirty="0"/>
              <a:t>Click icon to </a:t>
            </a:r>
            <a:r>
              <a:rPr lang="en-US" dirty="0" err="1"/>
              <a:t>aadd</a:t>
            </a:r>
            <a:r>
              <a:rPr lang="en-US" dirty="0"/>
              <a:t> </a:t>
            </a:r>
            <a:r>
              <a:rPr lang="en-US" dirty="0" err="1"/>
              <a:t>picturea</a:t>
            </a:r>
            <a:endParaRPr lang="en-US" dirty="0"/>
          </a:p>
        </p:txBody>
      </p:sp>
      <p:cxnSp>
        <p:nvCxnSpPr>
          <p:cNvPr id="90" name="Straight Connector 89"/>
          <p:cNvCxnSpPr/>
          <p:nvPr/>
        </p:nvCxnSpPr>
        <p:spPr>
          <a:xfrm flipV="1">
            <a:off x="2541573" y="2932978"/>
            <a:ext cx="3331894" cy="305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>
            <a:endCxn id="118" idx="1"/>
          </p:cNvCxnSpPr>
          <p:nvPr/>
        </p:nvCxnSpPr>
        <p:spPr>
          <a:xfrm>
            <a:off x="2524845" y="4260329"/>
            <a:ext cx="3455676" cy="67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V="1">
            <a:off x="5136779" y="1491007"/>
            <a:ext cx="801245" cy="14386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5124450" y="4265828"/>
            <a:ext cx="847028" cy="149609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8639735" y="4914527"/>
            <a:ext cx="264514" cy="83624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8635927" y="4150573"/>
            <a:ext cx="262746" cy="76773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8639735" y="2262767"/>
            <a:ext cx="270089" cy="85074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8854981" y="3806476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08" name="Oval 107"/>
          <p:cNvSpPr/>
          <p:nvPr/>
        </p:nvSpPr>
        <p:spPr>
          <a:xfrm>
            <a:off x="8854981" y="5140495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16" name="Oval 115"/>
          <p:cNvSpPr/>
          <p:nvPr/>
        </p:nvSpPr>
        <p:spPr>
          <a:xfrm>
            <a:off x="8854981" y="2484030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22" name="Oval 121"/>
          <p:cNvSpPr/>
          <p:nvPr/>
        </p:nvSpPr>
        <p:spPr>
          <a:xfrm>
            <a:off x="5873467" y="3806476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27" name="Oval 126"/>
          <p:cNvSpPr/>
          <p:nvPr/>
        </p:nvSpPr>
        <p:spPr>
          <a:xfrm>
            <a:off x="5873467" y="2484030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32" name="Oval 131"/>
          <p:cNvSpPr/>
          <p:nvPr/>
        </p:nvSpPr>
        <p:spPr>
          <a:xfrm>
            <a:off x="5873467" y="1161588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37" name="Oval 136"/>
          <p:cNvSpPr/>
          <p:nvPr/>
        </p:nvSpPr>
        <p:spPr>
          <a:xfrm>
            <a:off x="5873467" y="5140495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63" name="Picture Placeholder 1"/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5980521" y="1268640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4" name="Picture Placeholder 1"/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5980521" y="2591082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5" name="Picture Placeholder 1"/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5980521" y="5247547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6" name="Picture Placeholder 1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5980521" y="3913528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8" name="Picture Placeholder 1"/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8962336" y="2590334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9" name="Picture Placeholder 1"/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8962336" y="5246799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70" name="Picture Placeholder 1"/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8962336" y="3912780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cxnSp>
        <p:nvCxnSpPr>
          <p:cNvPr id="87" name="Straight Connector 86"/>
          <p:cNvCxnSpPr/>
          <p:nvPr/>
        </p:nvCxnSpPr>
        <p:spPr>
          <a:xfrm flipV="1">
            <a:off x="2182995" y="2155050"/>
            <a:ext cx="800837" cy="14514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2182995" y="3606487"/>
            <a:ext cx="759585" cy="147739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2182995" y="3606487"/>
            <a:ext cx="110336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Oval 141"/>
          <p:cNvSpPr/>
          <p:nvPr/>
        </p:nvSpPr>
        <p:spPr>
          <a:xfrm>
            <a:off x="2907156" y="1823243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47" name="Oval 146"/>
          <p:cNvSpPr/>
          <p:nvPr/>
        </p:nvSpPr>
        <p:spPr>
          <a:xfrm>
            <a:off x="2907156" y="3150388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52" name="Oval 151"/>
          <p:cNvSpPr/>
          <p:nvPr/>
        </p:nvSpPr>
        <p:spPr>
          <a:xfrm>
            <a:off x="2860270" y="4477534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60" name="Picture Placeholder 1"/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3013182" y="1930295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1" name="Picture Placeholder 1"/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3014210" y="3257440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62" name="Picture Placeholder 1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2967324" y="4584586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cxnSp>
        <p:nvCxnSpPr>
          <p:cNvPr id="81" name="Straight Connector 80"/>
          <p:cNvCxnSpPr/>
          <p:nvPr userDrawn="1"/>
        </p:nvCxnSpPr>
        <p:spPr>
          <a:xfrm flipV="1">
            <a:off x="1245236" y="4220011"/>
            <a:ext cx="0" cy="88215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Oval 84"/>
          <p:cNvSpPr/>
          <p:nvPr/>
        </p:nvSpPr>
        <p:spPr>
          <a:xfrm>
            <a:off x="799363" y="4970082"/>
            <a:ext cx="909052" cy="9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59" name="Picture Placeholder 1"/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908641" y="5077632"/>
            <a:ext cx="694944" cy="697512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500"/>
            </a:lvl1pPr>
          </a:lstStyle>
          <a:p>
            <a:r>
              <a:rPr lang="en-US"/>
              <a:t>Click icon to aadd picturea</a:t>
            </a:r>
          </a:p>
        </p:txBody>
      </p:sp>
      <p:sp>
        <p:nvSpPr>
          <p:cNvPr id="155" name="Oval 154"/>
          <p:cNvSpPr/>
          <p:nvPr/>
        </p:nvSpPr>
        <p:spPr>
          <a:xfrm>
            <a:off x="324784" y="2677381"/>
            <a:ext cx="1858211" cy="185821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  <p:sp>
        <p:nvSpPr>
          <p:cNvPr id="156" name="TextBox 155"/>
          <p:cNvSpPr txBox="1"/>
          <p:nvPr/>
        </p:nvSpPr>
        <p:spPr>
          <a:xfrm>
            <a:off x="323329" y="3805103"/>
            <a:ext cx="186112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0">
                <a:latin typeface="+mj-lt"/>
                <a:cs typeface="DIN Next Rounded LT Pro"/>
              </a:rPr>
              <a:t>Name</a:t>
            </a:r>
            <a:br>
              <a:rPr lang="en-US" sz="1400">
                <a:latin typeface="+mj-lt"/>
                <a:cs typeface="DIN Next Rounded LT Pro"/>
              </a:rPr>
            </a:br>
            <a:r>
              <a:rPr lang="en-US" sz="1400">
                <a:solidFill>
                  <a:schemeClr val="bg1"/>
                </a:solidFill>
                <a:latin typeface="+mj-lt"/>
                <a:cs typeface="DIN Next Rounded LT Pro"/>
              </a:rPr>
              <a:t>Title</a:t>
            </a:r>
          </a:p>
        </p:txBody>
      </p:sp>
      <p:sp>
        <p:nvSpPr>
          <p:cNvPr id="158" name="Picture Placeholder 1"/>
          <p:cNvSpPr>
            <a:spLocks noGrp="1" noChangeAspect="1"/>
          </p:cNvSpPr>
          <p:nvPr userDrawn="1">
            <p:ph type="pic" sz="quarter" idx="21"/>
          </p:nvPr>
        </p:nvSpPr>
        <p:spPr>
          <a:xfrm>
            <a:off x="778401" y="2836259"/>
            <a:ext cx="950976" cy="954491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52355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314081" y="5854369"/>
            <a:ext cx="18796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/>
              <a:t>Name</a:t>
            </a:r>
          </a:p>
          <a:p>
            <a:pPr algn="ctr"/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cxnSp>
        <p:nvCxnSpPr>
          <p:cNvPr id="94" name="Straight Connector 93"/>
          <p:cNvCxnSpPr/>
          <p:nvPr/>
        </p:nvCxnSpPr>
        <p:spPr>
          <a:xfrm flipV="1">
            <a:off x="5490544" y="4909375"/>
            <a:ext cx="3157227" cy="763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5506760" y="2259346"/>
            <a:ext cx="314538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9770343" y="4015626"/>
            <a:ext cx="24184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9770343" y="5343507"/>
            <a:ext cx="24184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9791818" y="1359684"/>
            <a:ext cx="239700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9770343" y="2686440"/>
            <a:ext cx="24184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6788829" y="4019607"/>
            <a:ext cx="21732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6798760" y="2695191"/>
            <a:ext cx="204991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6788829" y="1372749"/>
            <a:ext cx="20661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6798761" y="5343507"/>
            <a:ext cx="21632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832450" y="2032393"/>
            <a:ext cx="17290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3832450" y="3352798"/>
            <a:ext cx="23435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>
                <a:latin typeface="DIN Next Rounded LT Pro"/>
                <a:cs typeface="DIN Next Rounded LT Pro"/>
              </a:rPr>
              <a:t>Title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3785564" y="4690665"/>
            <a:ext cx="19428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0"/>
              <a:t>Name</a:t>
            </a:r>
          </a:p>
          <a:p>
            <a:r>
              <a:rPr lang="en-US" sz="1200" b="0">
                <a:latin typeface="DIN Next Rounded LT Pro"/>
                <a:cs typeface="DIN Next Rounded LT Pro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8920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52355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74029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074029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1109552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"/>
          <p:cNvSpPr>
            <a:spLocks noGrp="1"/>
          </p:cNvSpPr>
          <p:nvPr>
            <p:ph type="pic" sz="quarter" idx="21"/>
          </p:nvPr>
        </p:nvSpPr>
        <p:spPr>
          <a:xfrm>
            <a:off x="1109552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 Placeholder 1"/>
          <p:cNvSpPr>
            <a:spLocks noGrp="1"/>
          </p:cNvSpPr>
          <p:nvPr>
            <p:ph type="body" sz="quarter" idx="22" hasCustomPrompt="1"/>
          </p:nvPr>
        </p:nvSpPr>
        <p:spPr>
          <a:xfrm>
            <a:off x="334506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038506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038506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9994459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08170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31" hasCustomPrompt="1"/>
          </p:nvPr>
        </p:nvSpPr>
        <p:spPr>
          <a:xfrm>
            <a:off x="330114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93775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88" name="Text Placeholder 10"/>
          <p:cNvSpPr>
            <a:spLocks noGrp="1"/>
          </p:cNvSpPr>
          <p:nvPr>
            <p:ph type="body" sz="quarter" idx="33" hasCustomPrompt="1"/>
          </p:nvPr>
        </p:nvSpPr>
        <p:spPr>
          <a:xfrm>
            <a:off x="3289383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6264624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0" name="Text Placeholder 11"/>
          <p:cNvSpPr>
            <a:spLocks noGrp="1"/>
          </p:cNvSpPr>
          <p:nvPr>
            <p:ph type="body" sz="quarter" idx="35" hasCustomPrompt="1"/>
          </p:nvPr>
        </p:nvSpPr>
        <p:spPr>
          <a:xfrm>
            <a:off x="6260231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9235470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2" name="Text Placeholder 12"/>
          <p:cNvSpPr>
            <a:spLocks noGrp="1"/>
          </p:cNvSpPr>
          <p:nvPr>
            <p:ph type="body" sz="quarter" idx="37" hasCustomPrompt="1"/>
          </p:nvPr>
        </p:nvSpPr>
        <p:spPr>
          <a:xfrm>
            <a:off x="9231078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3" name="Text Placeholder 5"/>
          <p:cNvSpPr>
            <a:spLocks noGrp="1"/>
          </p:cNvSpPr>
          <p:nvPr>
            <p:ph type="body" sz="quarter" idx="38" hasCustomPrompt="1"/>
          </p:nvPr>
        </p:nvSpPr>
        <p:spPr>
          <a:xfrm>
            <a:off x="334506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4" name="Text Placeholder 13"/>
          <p:cNvSpPr>
            <a:spLocks noGrp="1"/>
          </p:cNvSpPr>
          <p:nvPr>
            <p:ph type="body" sz="quarter" idx="39" hasCustomPrompt="1"/>
          </p:nvPr>
        </p:nvSpPr>
        <p:spPr>
          <a:xfrm>
            <a:off x="330114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3293775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6" name="Text Placeholder 14"/>
          <p:cNvSpPr>
            <a:spLocks noGrp="1"/>
          </p:cNvSpPr>
          <p:nvPr>
            <p:ph type="body" sz="quarter" idx="41" hasCustomPrompt="1"/>
          </p:nvPr>
        </p:nvSpPr>
        <p:spPr>
          <a:xfrm>
            <a:off x="3289383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6264624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8" name="Text Placeholder 15"/>
          <p:cNvSpPr>
            <a:spLocks noGrp="1"/>
          </p:cNvSpPr>
          <p:nvPr>
            <p:ph type="body" sz="quarter" idx="43" hasCustomPrompt="1"/>
          </p:nvPr>
        </p:nvSpPr>
        <p:spPr>
          <a:xfrm>
            <a:off x="6260231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8"/>
          <p:cNvSpPr>
            <a:spLocks noGrp="1"/>
          </p:cNvSpPr>
          <p:nvPr>
            <p:ph type="body" sz="quarter" idx="44" hasCustomPrompt="1"/>
          </p:nvPr>
        </p:nvSpPr>
        <p:spPr>
          <a:xfrm>
            <a:off x="9235470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100" name="Text Placeholder 16"/>
          <p:cNvSpPr>
            <a:spLocks noGrp="1"/>
          </p:cNvSpPr>
          <p:nvPr>
            <p:ph type="body" sz="quarter" idx="45" hasCustomPrompt="1"/>
          </p:nvPr>
        </p:nvSpPr>
        <p:spPr>
          <a:xfrm>
            <a:off x="9231078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825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33888" y="4125024"/>
            <a:ext cx="8137012" cy="683136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182837" indent="-228547">
              <a:lnSpc>
                <a:spcPct val="120000"/>
              </a:lnSpc>
              <a:spcBef>
                <a:spcPts val="1333"/>
              </a:spcBef>
              <a:spcAft>
                <a:spcPts val="0"/>
              </a:spcAft>
              <a:buFont typeface="Arial Rounded MT Bold" panose="020F0704030504030204" pitchFamily="34" charset="0"/>
              <a:buNone/>
              <a:defRPr lang="en-US" sz="3199" b="0" kern="1200" cap="none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232779">
              <a:spcBef>
                <a:spcPts val="2399"/>
              </a:spcBef>
              <a:buFont typeface="Arial Rounded MT Bold" panose="020F0704030504030204" pitchFamily="34" charset="0"/>
              <a:buNone/>
              <a:defRPr sz="2133" baseline="0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“Click to Edit Quote Text”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337449" y="4808288"/>
            <a:ext cx="8132145" cy="371475"/>
          </a:xfrm>
          <a:prstGeom prst="rect">
            <a:avLst/>
          </a:prstGeom>
        </p:spPr>
        <p:txBody>
          <a:bodyPr>
            <a:noAutofit/>
          </a:bodyPr>
          <a:lstStyle>
            <a:lvl1pPr marL="207215" indent="0">
              <a:buNone/>
              <a:defRPr sz="1800">
                <a:solidFill>
                  <a:schemeClr val="tx2"/>
                </a:solidFill>
              </a:defRPr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quote source text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6388100"/>
            <a:ext cx="12188825" cy="482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0620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2238188" y="2220712"/>
            <a:ext cx="7258385" cy="1305294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>
              <a:lnSpc>
                <a:spcPct val="120000"/>
              </a:lnSpc>
              <a:spcBef>
                <a:spcPts val="1333"/>
              </a:spcBef>
              <a:spcAft>
                <a:spcPts val="0"/>
              </a:spcAft>
              <a:buFont typeface="Arial Rounded MT Bold" panose="020F0704030504030204" pitchFamily="34" charset="0"/>
              <a:buChar char=" "/>
              <a:defRPr lang="en-US" sz="3199" b="0" kern="1200" cap="none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marR="0" indent="0" algn="l" defTabSz="914445" rtl="0" eaLnBrk="1" fontAlgn="auto" latinLnBrk="0" hangingPunct="1">
              <a:lnSpc>
                <a:spcPct val="95000"/>
              </a:lnSpc>
              <a:spcBef>
                <a:spcPts val="2399"/>
              </a:spcBef>
              <a:spcAft>
                <a:spcPts val="600"/>
              </a:spcAft>
              <a:buClr>
                <a:schemeClr val="accent1"/>
              </a:buClr>
              <a:buSzPct val="85000"/>
              <a:buFont typeface="Arial Rounded MT Bold" panose="020F0704030504030204" pitchFamily="34" charset="0"/>
              <a:buChar char=" "/>
              <a:tabLst/>
              <a:defRPr sz="2133" baseline="0">
                <a:solidFill>
                  <a:schemeClr val="tx2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“Click to Edit Quote”</a:t>
            </a:r>
          </a:p>
          <a:p>
            <a:pPr marL="0" marR="0" lvl="1" indent="232779" algn="l" defTabSz="914445" rtl="0" eaLnBrk="1" fontAlgn="auto" latinLnBrk="0" hangingPunct="1">
              <a:lnSpc>
                <a:spcPct val="95000"/>
              </a:lnSpc>
              <a:spcBef>
                <a:spcPts val="2399"/>
              </a:spcBef>
              <a:spcAft>
                <a:spcPts val="600"/>
              </a:spcAft>
              <a:buClr>
                <a:schemeClr val="accent1"/>
              </a:buClr>
              <a:buSzPct val="85000"/>
              <a:tabLst/>
              <a:defRPr/>
            </a:pPr>
            <a:r>
              <a:rPr lang="en-US"/>
              <a:t>Click to edit quote source text</a:t>
            </a:r>
          </a:p>
        </p:txBody>
      </p:sp>
    </p:spTree>
    <p:extLst>
      <p:ext uri="{BB962C8B-B14F-4D97-AF65-F5344CB8AC3E}">
        <p14:creationId xmlns:p14="http://schemas.microsoft.com/office/powerpoint/2010/main" val="413840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88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9088" y="799302"/>
            <a:ext cx="11549062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9237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/>
          <p:cNvSpPr>
            <a:spLocks noGrp="1"/>
          </p:cNvSpPr>
          <p:nvPr>
            <p:ph type="title" hasCustomPrompt="1"/>
          </p:nvPr>
        </p:nvSpPr>
        <p:spPr>
          <a:xfrm>
            <a:off x="333888" y="3453670"/>
            <a:ext cx="9504552" cy="705321"/>
          </a:xfrm>
        </p:spPr>
        <p:txBody>
          <a:bodyPr/>
          <a:lstStyle>
            <a:lvl1pPr>
              <a:defRPr sz="5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9" name="TextBox 68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cap="none" baseline="0">
                <a:solidFill>
                  <a:srgbClr val="7F7F7F"/>
                </a:solidFill>
              </a:rPr>
              <a:t>For 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b="0" cap="none" baseline="0">
                <a:solidFill>
                  <a:srgbClr val="7F7F7F"/>
                </a:solidFill>
              </a:rPr>
              <a:t> Internal Use Only, </a:t>
            </a:r>
            <a:r>
              <a:rPr lang="en-US" sz="800" cap="none">
                <a:solidFill>
                  <a:srgbClr val="7F7F7F"/>
                </a:solidFill>
              </a:rPr>
              <a:t>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cap="none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>
              <a:solidFill>
                <a:srgbClr val="7F7F7F"/>
              </a:solidFill>
            </a:endParaRP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1368405" y="279506"/>
            <a:ext cx="652321" cy="6298989"/>
            <a:chOff x="11368405" y="236431"/>
            <a:chExt cx="652321" cy="6298989"/>
          </a:xfrm>
          <a:solidFill>
            <a:schemeClr val="bg2">
              <a:lumMod val="95000"/>
            </a:schemeClr>
          </a:solidFill>
        </p:grpSpPr>
        <p:sp>
          <p:nvSpPr>
            <p:cNvPr id="24" name="Freeform 84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25" name="Freeform 85"/>
            <p:cNvSpPr>
              <a:spLocks/>
            </p:cNvSpPr>
            <p:nvPr userDrawn="1"/>
          </p:nvSpPr>
          <p:spPr bwMode="auto">
            <a:xfrm flipH="1" flipV="1">
              <a:off x="11377364" y="5895644"/>
              <a:ext cx="286735" cy="288525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6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6 h 68"/>
                <a:gd name="T16" fmla="*/ 29 w 68"/>
                <a:gd name="T17" fmla="*/ 53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3"/>
                    <a:pt x="17" y="16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7"/>
                    <a:pt x="68" y="15"/>
                  </a:cubicBezTo>
                  <a:cubicBezTo>
                    <a:pt x="68" y="22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29"/>
                    <a:pt x="36" y="36"/>
                  </a:cubicBezTo>
                  <a:cubicBezTo>
                    <a:pt x="29" y="43"/>
                    <a:pt x="29" y="51"/>
                    <a:pt x="29" y="53"/>
                  </a:cubicBezTo>
                  <a:cubicBezTo>
                    <a:pt x="29" y="53"/>
                    <a:pt x="29" y="54"/>
                    <a:pt x="29" y="54"/>
                  </a:cubicBezTo>
                  <a:cubicBezTo>
                    <a:pt x="29" y="61"/>
                    <a:pt x="23" y="68"/>
                    <a:pt x="15" y="68"/>
                  </a:cubicBezTo>
                  <a:cubicBezTo>
                    <a:pt x="7" y="68"/>
                    <a:pt x="1" y="61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1" name="Freeform 56"/>
            <p:cNvSpPr>
              <a:spLocks/>
            </p:cNvSpPr>
            <p:nvPr userDrawn="1"/>
          </p:nvSpPr>
          <p:spPr bwMode="auto">
            <a:xfrm flipH="1" flipV="1">
              <a:off x="11841518" y="3058868"/>
              <a:ext cx="179208" cy="177416"/>
            </a:xfrm>
            <a:custGeom>
              <a:avLst/>
              <a:gdLst>
                <a:gd name="T0" fmla="*/ 17 w 42"/>
                <a:gd name="T1" fmla="*/ 37 h 42"/>
                <a:gd name="T2" fmla="*/ 17 w 42"/>
                <a:gd name="T3" fmla="*/ 36 h 42"/>
                <a:gd name="T4" fmla="*/ 5 w 42"/>
                <a:gd name="T5" fmla="*/ 25 h 42"/>
                <a:gd name="T6" fmla="*/ 5 w 42"/>
                <a:gd name="T7" fmla="*/ 25 h 42"/>
                <a:gd name="T8" fmla="*/ 5 w 42"/>
                <a:gd name="T9" fmla="*/ 5 h 42"/>
                <a:gd name="T10" fmla="*/ 25 w 42"/>
                <a:gd name="T11" fmla="*/ 5 h 42"/>
                <a:gd name="T12" fmla="*/ 25 w 42"/>
                <a:gd name="T13" fmla="*/ 5 h 42"/>
                <a:gd name="T14" fmla="*/ 37 w 42"/>
                <a:gd name="T15" fmla="*/ 17 h 42"/>
                <a:gd name="T16" fmla="*/ 37 w 42"/>
                <a:gd name="T17" fmla="*/ 17 h 42"/>
                <a:gd name="T18" fmla="*/ 37 w 42"/>
                <a:gd name="T19" fmla="*/ 37 h 42"/>
                <a:gd name="T20" fmla="*/ 17 w 42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17" y="37"/>
                  </a:moveTo>
                  <a:cubicBezTo>
                    <a:pt x="17" y="37"/>
                    <a:pt x="17" y="37"/>
                    <a:pt x="17" y="36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2"/>
                    <a:pt x="42" y="31"/>
                    <a:pt x="37" y="37"/>
                  </a:cubicBezTo>
                  <a:cubicBezTo>
                    <a:pt x="31" y="42"/>
                    <a:pt x="22" y="42"/>
                    <a:pt x="17" y="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2" name="Freeform 57"/>
            <p:cNvSpPr>
              <a:spLocks/>
            </p:cNvSpPr>
            <p:nvPr userDrawn="1"/>
          </p:nvSpPr>
          <p:spPr bwMode="auto">
            <a:xfrm flipH="1" flipV="1">
              <a:off x="11368405" y="3092917"/>
              <a:ext cx="621856" cy="618271"/>
            </a:xfrm>
            <a:custGeom>
              <a:avLst/>
              <a:gdLst>
                <a:gd name="T0" fmla="*/ 121 w 147"/>
                <a:gd name="T1" fmla="*/ 141 h 146"/>
                <a:gd name="T2" fmla="*/ 121 w 147"/>
                <a:gd name="T3" fmla="*/ 141 h 146"/>
                <a:gd name="T4" fmla="*/ 6 w 147"/>
                <a:gd name="T5" fmla="*/ 25 h 146"/>
                <a:gd name="T6" fmla="*/ 6 w 147"/>
                <a:gd name="T7" fmla="*/ 25 h 146"/>
                <a:gd name="T8" fmla="*/ 6 w 147"/>
                <a:gd name="T9" fmla="*/ 6 h 146"/>
                <a:gd name="T10" fmla="*/ 26 w 147"/>
                <a:gd name="T11" fmla="*/ 6 h 146"/>
                <a:gd name="T12" fmla="*/ 26 w 147"/>
                <a:gd name="T13" fmla="*/ 6 h 146"/>
                <a:gd name="T14" fmla="*/ 141 w 147"/>
                <a:gd name="T15" fmla="*/ 121 h 146"/>
                <a:gd name="T16" fmla="*/ 141 w 147"/>
                <a:gd name="T17" fmla="*/ 121 h 146"/>
                <a:gd name="T18" fmla="*/ 141 w 147"/>
                <a:gd name="T19" fmla="*/ 141 h 146"/>
                <a:gd name="T20" fmla="*/ 121 w 147"/>
                <a:gd name="T21" fmla="*/ 14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46">
                  <a:moveTo>
                    <a:pt x="121" y="141"/>
                  </a:moveTo>
                  <a:cubicBezTo>
                    <a:pt x="121" y="141"/>
                    <a:pt x="121" y="141"/>
                    <a:pt x="121" y="141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7" y="127"/>
                    <a:pt x="147" y="135"/>
                    <a:pt x="141" y="141"/>
                  </a:cubicBezTo>
                  <a:cubicBezTo>
                    <a:pt x="136" y="146"/>
                    <a:pt x="127" y="146"/>
                    <a:pt x="121" y="14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3" name="Freeform 82"/>
            <p:cNvSpPr>
              <a:spLocks/>
            </p:cNvSpPr>
            <p:nvPr userDrawn="1"/>
          </p:nvSpPr>
          <p:spPr bwMode="auto">
            <a:xfrm flipH="1" flipV="1">
              <a:off x="11377364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4" name="Freeform 83"/>
            <p:cNvSpPr>
              <a:spLocks/>
            </p:cNvSpPr>
            <p:nvPr userDrawn="1"/>
          </p:nvSpPr>
          <p:spPr bwMode="auto">
            <a:xfrm flipH="1" flipV="1">
              <a:off x="11732199" y="5185109"/>
              <a:ext cx="118277" cy="63977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5" name="Freeform 62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6" name="Freeform 63"/>
            <p:cNvSpPr>
              <a:spLocks/>
            </p:cNvSpPr>
            <p:nvPr userDrawn="1"/>
          </p:nvSpPr>
          <p:spPr bwMode="auto">
            <a:xfrm flipH="1" flipV="1">
              <a:off x="11377364" y="3765823"/>
              <a:ext cx="286735" cy="292110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4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7" name="Freeform 60"/>
            <p:cNvSpPr>
              <a:spLocks/>
            </p:cNvSpPr>
            <p:nvPr userDrawn="1"/>
          </p:nvSpPr>
          <p:spPr bwMode="auto">
            <a:xfrm flipH="1" flipV="1">
              <a:off x="11377364" y="4478154"/>
              <a:ext cx="637985" cy="639776"/>
            </a:xfrm>
            <a:custGeom>
              <a:avLst/>
              <a:gdLst>
                <a:gd name="T0" fmla="*/ 123 w 151"/>
                <a:gd name="T1" fmla="*/ 14 h 151"/>
                <a:gd name="T2" fmla="*/ 137 w 151"/>
                <a:gd name="T3" fmla="*/ 0 h 151"/>
                <a:gd name="T4" fmla="*/ 151 w 151"/>
                <a:gd name="T5" fmla="*/ 14 h 151"/>
                <a:gd name="T6" fmla="*/ 111 w 151"/>
                <a:gd name="T7" fmla="*/ 111 h 151"/>
                <a:gd name="T8" fmla="*/ 14 w 151"/>
                <a:gd name="T9" fmla="*/ 151 h 151"/>
                <a:gd name="T10" fmla="*/ 0 w 151"/>
                <a:gd name="T11" fmla="*/ 137 h 151"/>
                <a:gd name="T12" fmla="*/ 14 w 151"/>
                <a:gd name="T13" fmla="*/ 123 h 151"/>
                <a:gd name="T14" fmla="*/ 91 w 151"/>
                <a:gd name="T15" fmla="*/ 91 h 151"/>
                <a:gd name="T16" fmla="*/ 123 w 151"/>
                <a:gd name="T17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23" y="14"/>
                  </a:moveTo>
                  <a:cubicBezTo>
                    <a:pt x="123" y="6"/>
                    <a:pt x="12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51"/>
                    <a:pt x="136" y="86"/>
                    <a:pt x="111" y="111"/>
                  </a:cubicBezTo>
                  <a:cubicBezTo>
                    <a:pt x="86" y="135"/>
                    <a:pt x="5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129"/>
                    <a:pt x="6" y="123"/>
                    <a:pt x="14" y="123"/>
                  </a:cubicBezTo>
                  <a:cubicBezTo>
                    <a:pt x="44" y="123"/>
                    <a:pt x="71" y="110"/>
                    <a:pt x="91" y="91"/>
                  </a:cubicBezTo>
                  <a:cubicBezTo>
                    <a:pt x="111" y="71"/>
                    <a:pt x="123" y="44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8" name="Freeform 61"/>
            <p:cNvSpPr>
              <a:spLocks/>
            </p:cNvSpPr>
            <p:nvPr userDrawn="1"/>
          </p:nvSpPr>
          <p:spPr bwMode="auto">
            <a:xfrm flipH="1" flipV="1">
              <a:off x="11728615" y="4829405"/>
              <a:ext cx="286735" cy="288525"/>
            </a:xfrm>
            <a:custGeom>
              <a:avLst/>
              <a:gdLst>
                <a:gd name="T0" fmla="*/ 67 w 68"/>
                <a:gd name="T1" fmla="*/ 14 h 68"/>
                <a:gd name="T2" fmla="*/ 67 w 68"/>
                <a:gd name="T3" fmla="*/ 14 h 68"/>
                <a:gd name="T4" fmla="*/ 52 w 68"/>
                <a:gd name="T5" fmla="*/ 51 h 68"/>
                <a:gd name="T6" fmla="*/ 14 w 68"/>
                <a:gd name="T7" fmla="*/ 67 h 68"/>
                <a:gd name="T8" fmla="*/ 0 w 68"/>
                <a:gd name="T9" fmla="*/ 53 h 68"/>
                <a:gd name="T10" fmla="*/ 14 w 68"/>
                <a:gd name="T11" fmla="*/ 39 h 68"/>
                <a:gd name="T12" fmla="*/ 15 w 68"/>
                <a:gd name="T13" fmla="*/ 39 h 68"/>
                <a:gd name="T14" fmla="*/ 32 w 68"/>
                <a:gd name="T15" fmla="*/ 31 h 68"/>
                <a:gd name="T16" fmla="*/ 39 w 68"/>
                <a:gd name="T17" fmla="*/ 14 h 68"/>
                <a:gd name="T18" fmla="*/ 39 w 68"/>
                <a:gd name="T19" fmla="*/ 14 h 68"/>
                <a:gd name="T20" fmla="*/ 53 w 68"/>
                <a:gd name="T21" fmla="*/ 0 h 68"/>
                <a:gd name="T22" fmla="*/ 67 w 68"/>
                <a:gd name="T23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4"/>
                    <a:pt x="52" y="51"/>
                  </a:cubicBezTo>
                  <a:cubicBezTo>
                    <a:pt x="35" y="68"/>
                    <a:pt x="14" y="67"/>
                    <a:pt x="14" y="67"/>
                  </a:cubicBezTo>
                  <a:cubicBezTo>
                    <a:pt x="6" y="67"/>
                    <a:pt x="0" y="60"/>
                    <a:pt x="0" y="53"/>
                  </a:cubicBezTo>
                  <a:cubicBezTo>
                    <a:pt x="0" y="45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39"/>
                    <a:pt x="25" y="38"/>
                    <a:pt x="32" y="31"/>
                  </a:cubicBezTo>
                  <a:cubicBezTo>
                    <a:pt x="39" y="24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6"/>
                    <a:pt x="46" y="0"/>
                    <a:pt x="53" y="0"/>
                  </a:cubicBezTo>
                  <a:cubicBezTo>
                    <a:pt x="61" y="0"/>
                    <a:pt x="67" y="6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 flipH="1" flipV="1">
              <a:off x="11897070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 flipH="1" flipV="1">
              <a:off x="11542237" y="2351916"/>
              <a:ext cx="118278" cy="643360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1" name="Freeform 68"/>
            <p:cNvSpPr>
              <a:spLocks/>
            </p:cNvSpPr>
            <p:nvPr/>
          </p:nvSpPr>
          <p:spPr bwMode="auto">
            <a:xfrm flipH="1" flipV="1">
              <a:off x="11371989" y="1403952"/>
              <a:ext cx="177416" cy="177416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2" name="Freeform 69"/>
            <p:cNvSpPr>
              <a:spLocks/>
            </p:cNvSpPr>
            <p:nvPr/>
          </p:nvSpPr>
          <p:spPr bwMode="auto">
            <a:xfrm flipH="1" flipV="1">
              <a:off x="11402456" y="929047"/>
              <a:ext cx="618270" cy="618271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3" name="Freeform 66"/>
            <p:cNvSpPr>
              <a:spLocks/>
            </p:cNvSpPr>
            <p:nvPr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4" name="Freeform 67"/>
            <p:cNvSpPr>
              <a:spLocks/>
            </p:cNvSpPr>
            <p:nvPr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5" name="Freeform 58"/>
            <p:cNvSpPr>
              <a:spLocks/>
            </p:cNvSpPr>
            <p:nvPr/>
          </p:nvSpPr>
          <p:spPr bwMode="auto">
            <a:xfrm flipH="1" flipV="1">
              <a:off x="11377364" y="236431"/>
              <a:ext cx="637985" cy="63977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  <p:sp>
          <p:nvSpPr>
            <p:cNvPr id="46" name="Freeform 59"/>
            <p:cNvSpPr>
              <a:spLocks/>
            </p:cNvSpPr>
            <p:nvPr/>
          </p:nvSpPr>
          <p:spPr bwMode="auto">
            <a:xfrm flipH="1" flipV="1">
              <a:off x="11377364" y="236431"/>
              <a:ext cx="286735" cy="288526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 sz="2399"/>
            </a:p>
          </p:txBody>
        </p:sp>
      </p:grpSp>
    </p:spTree>
    <p:extLst>
      <p:ext uri="{BB962C8B-B14F-4D97-AF65-F5344CB8AC3E}">
        <p14:creationId xmlns:p14="http://schemas.microsoft.com/office/powerpoint/2010/main" val="329953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Ful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333887" y="5152615"/>
            <a:ext cx="7729457" cy="705321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indent="0" algn="l">
              <a:lnSpc>
                <a:spcPct val="90000"/>
              </a:lnSpc>
              <a:defRPr sz="50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cap="none" baseline="0">
                <a:solidFill>
                  <a:srgbClr val="7F7F7F"/>
                </a:solidFill>
              </a:rPr>
              <a:t>For 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b="0" cap="none" baseline="0">
                <a:solidFill>
                  <a:srgbClr val="7F7F7F"/>
                </a:solidFill>
              </a:rPr>
              <a:t> Internal Use Only, </a:t>
            </a:r>
            <a:r>
              <a:rPr lang="en-US" sz="800" cap="none">
                <a:solidFill>
                  <a:srgbClr val="7F7F7F"/>
                </a:solidFill>
              </a:rPr>
              <a:t>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cap="none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67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137614" y="247645"/>
            <a:ext cx="11909464" cy="6349257"/>
            <a:chOff x="137614" y="247645"/>
            <a:chExt cx="11909464" cy="6349257"/>
          </a:xfrm>
          <a:solidFill>
            <a:srgbClr val="F2F2F2"/>
          </a:solidFill>
        </p:grpSpPr>
        <p:grpSp>
          <p:nvGrpSpPr>
            <p:cNvPr id="767" name="Group 766"/>
            <p:cNvGrpSpPr/>
            <p:nvPr userDrawn="1"/>
          </p:nvGrpSpPr>
          <p:grpSpPr>
            <a:xfrm>
              <a:off x="6131013" y="249457"/>
              <a:ext cx="657858" cy="6284727"/>
              <a:chOff x="6123038" y="192340"/>
              <a:chExt cx="657858" cy="6475161"/>
            </a:xfrm>
            <a:grpFill/>
          </p:grpSpPr>
          <p:sp>
            <p:nvSpPr>
              <p:cNvPr id="768" name="Freeform 8"/>
              <p:cNvSpPr>
                <a:spLocks/>
              </p:cNvSpPr>
              <p:nvPr/>
            </p:nvSpPr>
            <p:spPr bwMode="auto">
              <a:xfrm>
                <a:off x="6123038" y="6011487"/>
                <a:ext cx="657858" cy="656014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52" y="0"/>
                      <a:pt x="86" y="16"/>
                      <a:pt x="111" y="40"/>
                    </a:cubicBezTo>
                    <a:cubicBezTo>
                      <a:pt x="136" y="65"/>
                      <a:pt x="151" y="100"/>
                      <a:pt x="151" y="137"/>
                    </a:cubicBezTo>
                    <a:cubicBezTo>
                      <a:pt x="151" y="145"/>
                      <a:pt x="145" y="151"/>
                      <a:pt x="137" y="151"/>
                    </a:cubicBezTo>
                    <a:cubicBezTo>
                      <a:pt x="129" y="151"/>
                      <a:pt x="123" y="145"/>
                      <a:pt x="123" y="137"/>
                    </a:cubicBezTo>
                    <a:cubicBezTo>
                      <a:pt x="123" y="107"/>
                      <a:pt x="111" y="80"/>
                      <a:pt x="91" y="60"/>
                    </a:cubicBezTo>
                    <a:cubicBezTo>
                      <a:pt x="71" y="41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9" name="Freeform 10"/>
              <p:cNvSpPr>
                <a:spLocks/>
              </p:cNvSpPr>
              <p:nvPr/>
            </p:nvSpPr>
            <p:spPr bwMode="auto">
              <a:xfrm>
                <a:off x="6123038" y="5815265"/>
                <a:ext cx="657858" cy="123463"/>
              </a:xfrm>
              <a:custGeom>
                <a:avLst/>
                <a:gdLst>
                  <a:gd name="T0" fmla="*/ 137 w 151"/>
                  <a:gd name="T1" fmla="*/ 28 h 28"/>
                  <a:gd name="T2" fmla="*/ 137 w 151"/>
                  <a:gd name="T3" fmla="*/ 28 h 28"/>
                  <a:gd name="T4" fmla="*/ 14 w 151"/>
                  <a:gd name="T5" fmla="*/ 28 h 28"/>
                  <a:gd name="T6" fmla="*/ 14 w 151"/>
                  <a:gd name="T7" fmla="*/ 28 h 28"/>
                  <a:gd name="T8" fmla="*/ 0 w 151"/>
                  <a:gd name="T9" fmla="*/ 14 h 28"/>
                  <a:gd name="T10" fmla="*/ 14 w 151"/>
                  <a:gd name="T11" fmla="*/ 0 h 28"/>
                  <a:gd name="T12" fmla="*/ 14 w 151"/>
                  <a:gd name="T13" fmla="*/ 0 h 28"/>
                  <a:gd name="T14" fmla="*/ 137 w 151"/>
                  <a:gd name="T15" fmla="*/ 0 h 28"/>
                  <a:gd name="T16" fmla="*/ 137 w 151"/>
                  <a:gd name="T17" fmla="*/ 0 h 28"/>
                  <a:gd name="T18" fmla="*/ 151 w 151"/>
                  <a:gd name="T19" fmla="*/ 14 h 28"/>
                  <a:gd name="T20" fmla="*/ 137 w 151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37" y="28"/>
                    </a:move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0" name="Freeform 11"/>
              <p:cNvSpPr>
                <a:spLocks/>
              </p:cNvSpPr>
              <p:nvPr/>
            </p:nvSpPr>
            <p:spPr bwMode="auto">
              <a:xfrm>
                <a:off x="6123038" y="5450403"/>
                <a:ext cx="657858" cy="121620"/>
              </a:xfrm>
              <a:custGeom>
                <a:avLst/>
                <a:gdLst>
                  <a:gd name="T0" fmla="*/ 137 w 151"/>
                  <a:gd name="T1" fmla="*/ 28 h 28"/>
                  <a:gd name="T2" fmla="*/ 137 w 151"/>
                  <a:gd name="T3" fmla="*/ 28 h 28"/>
                  <a:gd name="T4" fmla="*/ 14 w 151"/>
                  <a:gd name="T5" fmla="*/ 28 h 28"/>
                  <a:gd name="T6" fmla="*/ 14 w 151"/>
                  <a:gd name="T7" fmla="*/ 28 h 28"/>
                  <a:gd name="T8" fmla="*/ 0 w 151"/>
                  <a:gd name="T9" fmla="*/ 14 h 28"/>
                  <a:gd name="T10" fmla="*/ 14 w 151"/>
                  <a:gd name="T11" fmla="*/ 0 h 28"/>
                  <a:gd name="T12" fmla="*/ 14 w 151"/>
                  <a:gd name="T13" fmla="*/ 0 h 28"/>
                  <a:gd name="T14" fmla="*/ 137 w 151"/>
                  <a:gd name="T15" fmla="*/ 0 h 28"/>
                  <a:gd name="T16" fmla="*/ 137 w 151"/>
                  <a:gd name="T17" fmla="*/ 0 h 28"/>
                  <a:gd name="T18" fmla="*/ 151 w 151"/>
                  <a:gd name="T19" fmla="*/ 14 h 28"/>
                  <a:gd name="T20" fmla="*/ 137 w 151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37" y="28"/>
                    </a:move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71" name="Group 770"/>
              <p:cNvGrpSpPr/>
              <p:nvPr/>
            </p:nvGrpSpPr>
            <p:grpSpPr>
              <a:xfrm>
                <a:off x="6123038" y="911903"/>
                <a:ext cx="657858" cy="488324"/>
                <a:chOff x="9129365" y="911903"/>
                <a:chExt cx="657858" cy="488324"/>
              </a:xfrm>
              <a:grpFill/>
            </p:grpSpPr>
            <p:sp>
              <p:nvSpPr>
                <p:cNvPr id="776" name="Freeform 38"/>
                <p:cNvSpPr>
                  <a:spLocks/>
                </p:cNvSpPr>
                <p:nvPr/>
              </p:nvSpPr>
              <p:spPr bwMode="auto">
                <a:xfrm>
                  <a:off x="9129365" y="911903"/>
                  <a:ext cx="657858" cy="123463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7" name="Freeform 39"/>
                <p:cNvSpPr>
                  <a:spLocks/>
                </p:cNvSpPr>
                <p:nvPr/>
              </p:nvSpPr>
              <p:spPr bwMode="auto">
                <a:xfrm>
                  <a:off x="9129365" y="1278607"/>
                  <a:ext cx="657858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72" name="Group 771"/>
              <p:cNvGrpSpPr/>
              <p:nvPr/>
            </p:nvGrpSpPr>
            <p:grpSpPr>
              <a:xfrm>
                <a:off x="6123038" y="192340"/>
                <a:ext cx="657858" cy="6475161"/>
                <a:chOff x="9129365" y="192340"/>
                <a:chExt cx="657858" cy="6475161"/>
              </a:xfrm>
              <a:grpFill/>
            </p:grpSpPr>
            <p:sp>
              <p:nvSpPr>
                <p:cNvPr id="773" name="Freeform 72"/>
                <p:cNvSpPr>
                  <a:spLocks/>
                </p:cNvSpPr>
                <p:nvPr/>
              </p:nvSpPr>
              <p:spPr bwMode="auto">
                <a:xfrm>
                  <a:off x="9129365" y="192340"/>
                  <a:ext cx="657858" cy="657858"/>
                </a:xfrm>
                <a:custGeom>
                  <a:avLst/>
                  <a:gdLst>
                    <a:gd name="T0" fmla="*/ 14 w 151"/>
                    <a:gd name="T1" fmla="*/ 28 h 151"/>
                    <a:gd name="T2" fmla="*/ 0 w 151"/>
                    <a:gd name="T3" fmla="*/ 14 h 151"/>
                    <a:gd name="T4" fmla="*/ 14 w 151"/>
                    <a:gd name="T5" fmla="*/ 0 h 151"/>
                    <a:gd name="T6" fmla="*/ 111 w 151"/>
                    <a:gd name="T7" fmla="*/ 40 h 151"/>
                    <a:gd name="T8" fmla="*/ 151 w 151"/>
                    <a:gd name="T9" fmla="*/ 137 h 151"/>
                    <a:gd name="T10" fmla="*/ 137 w 151"/>
                    <a:gd name="T11" fmla="*/ 151 h 151"/>
                    <a:gd name="T12" fmla="*/ 123 w 151"/>
                    <a:gd name="T13" fmla="*/ 137 h 151"/>
                    <a:gd name="T14" fmla="*/ 91 w 151"/>
                    <a:gd name="T15" fmla="*/ 60 h 151"/>
                    <a:gd name="T16" fmla="*/ 14 w 151"/>
                    <a:gd name="T17" fmla="*/ 2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14" y="28"/>
                      </a:move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  <a:cubicBezTo>
                        <a:pt x="52" y="0"/>
                        <a:pt x="86" y="15"/>
                        <a:pt x="111" y="40"/>
                      </a:cubicBezTo>
                      <a:cubicBezTo>
                        <a:pt x="136" y="65"/>
                        <a:pt x="151" y="99"/>
                        <a:pt x="151" y="137"/>
                      </a:cubicBezTo>
                      <a:cubicBezTo>
                        <a:pt x="151" y="144"/>
                        <a:pt x="145" y="151"/>
                        <a:pt x="137" y="151"/>
                      </a:cubicBezTo>
                      <a:cubicBezTo>
                        <a:pt x="129" y="151"/>
                        <a:pt x="123" y="144"/>
                        <a:pt x="123" y="137"/>
                      </a:cubicBezTo>
                      <a:cubicBezTo>
                        <a:pt x="123" y="107"/>
                        <a:pt x="111" y="79"/>
                        <a:pt x="91" y="60"/>
                      </a:cubicBezTo>
                      <a:cubicBezTo>
                        <a:pt x="71" y="40"/>
                        <a:pt x="44" y="28"/>
                        <a:pt x="14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4" name="Freeform 73"/>
                <p:cNvSpPr>
                  <a:spLocks/>
                </p:cNvSpPr>
                <p:nvPr/>
              </p:nvSpPr>
              <p:spPr bwMode="auto">
                <a:xfrm>
                  <a:off x="9129365" y="549832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75" name="Freeform 73"/>
                <p:cNvSpPr>
                  <a:spLocks/>
                </p:cNvSpPr>
                <p:nvPr userDrawn="1"/>
              </p:nvSpPr>
              <p:spPr bwMode="auto">
                <a:xfrm>
                  <a:off x="9129365" y="6367135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78" name="Group 777"/>
            <p:cNvGrpSpPr/>
            <p:nvPr userDrawn="1"/>
          </p:nvGrpSpPr>
          <p:grpSpPr>
            <a:xfrm>
              <a:off x="6873739" y="249457"/>
              <a:ext cx="656015" cy="6284727"/>
              <a:chOff x="6867290" y="192340"/>
              <a:chExt cx="656015" cy="6475161"/>
            </a:xfrm>
            <a:grpFill/>
          </p:grpSpPr>
          <p:sp>
            <p:nvSpPr>
              <p:cNvPr id="779" name="Freeform 188"/>
              <p:cNvSpPr>
                <a:spLocks/>
              </p:cNvSpPr>
              <p:nvPr/>
            </p:nvSpPr>
            <p:spPr bwMode="auto">
              <a:xfrm>
                <a:off x="7401685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0" name="Freeform 189"/>
              <p:cNvSpPr>
                <a:spLocks/>
              </p:cNvSpPr>
              <p:nvPr/>
            </p:nvSpPr>
            <p:spPr bwMode="auto">
              <a:xfrm>
                <a:off x="7036823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1" name="Freeform 217"/>
              <p:cNvSpPr>
                <a:spLocks/>
              </p:cNvSpPr>
              <p:nvPr/>
            </p:nvSpPr>
            <p:spPr bwMode="auto">
              <a:xfrm>
                <a:off x="6867290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2" name="Freeform 218"/>
              <p:cNvSpPr>
                <a:spLocks/>
              </p:cNvSpPr>
              <p:nvPr/>
            </p:nvSpPr>
            <p:spPr bwMode="auto">
              <a:xfrm>
                <a:off x="7228466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783" name="Group 782"/>
              <p:cNvGrpSpPr/>
              <p:nvPr/>
            </p:nvGrpSpPr>
            <p:grpSpPr>
              <a:xfrm>
                <a:off x="6867290" y="911903"/>
                <a:ext cx="656015" cy="657858"/>
                <a:chOff x="9873617" y="911903"/>
                <a:chExt cx="656015" cy="657858"/>
              </a:xfrm>
              <a:grpFill/>
            </p:grpSpPr>
            <p:sp>
              <p:nvSpPr>
                <p:cNvPr id="787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8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84" name="Group 783"/>
              <p:cNvGrpSpPr/>
              <p:nvPr/>
            </p:nvGrpSpPr>
            <p:grpSpPr>
              <a:xfrm>
                <a:off x="7036822" y="192340"/>
                <a:ext cx="486482" cy="657856"/>
                <a:chOff x="10043149" y="192340"/>
                <a:chExt cx="486482" cy="657856"/>
              </a:xfrm>
              <a:grpFill/>
            </p:grpSpPr>
            <p:sp>
              <p:nvSpPr>
                <p:cNvPr id="785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86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89" name="Group 788"/>
            <p:cNvGrpSpPr/>
            <p:nvPr userDrawn="1"/>
          </p:nvGrpSpPr>
          <p:grpSpPr>
            <a:xfrm>
              <a:off x="11376322" y="247645"/>
              <a:ext cx="670756" cy="6286512"/>
              <a:chOff x="8357641" y="190501"/>
              <a:chExt cx="670756" cy="6477000"/>
            </a:xfrm>
            <a:grpFill/>
          </p:grpSpPr>
          <p:sp>
            <p:nvSpPr>
              <p:cNvPr id="790" name="Freeform 84"/>
              <p:cNvSpPr>
                <a:spLocks/>
              </p:cNvSpPr>
              <p:nvPr/>
            </p:nvSpPr>
            <p:spPr bwMode="auto">
              <a:xfrm flipH="1" flipV="1">
                <a:off x="8366853" y="6009645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1" name="Freeform 85"/>
              <p:cNvSpPr>
                <a:spLocks/>
              </p:cNvSpPr>
              <p:nvPr/>
            </p:nvSpPr>
            <p:spPr bwMode="auto">
              <a:xfrm flipH="1" flipV="1">
                <a:off x="8366853" y="6009645"/>
                <a:ext cx="294838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6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2" name="Freeform 56"/>
              <p:cNvSpPr>
                <a:spLocks/>
              </p:cNvSpPr>
              <p:nvPr/>
            </p:nvSpPr>
            <p:spPr bwMode="auto">
              <a:xfrm flipH="1" flipV="1">
                <a:off x="8844124" y="3092701"/>
                <a:ext cx="184273" cy="182430"/>
              </a:xfrm>
              <a:custGeom>
                <a:avLst/>
                <a:gdLst>
                  <a:gd name="T0" fmla="*/ 17 w 42"/>
                  <a:gd name="T1" fmla="*/ 37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7 h 42"/>
                  <a:gd name="T20" fmla="*/ 17 w 42"/>
                  <a:gd name="T21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7"/>
                    </a:moveTo>
                    <a:cubicBezTo>
                      <a:pt x="17" y="37"/>
                      <a:pt x="17" y="37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7"/>
                    </a:cubicBezTo>
                    <a:cubicBezTo>
                      <a:pt x="31" y="42"/>
                      <a:pt x="22" y="42"/>
                      <a:pt x="1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3" name="Freeform 57"/>
              <p:cNvSpPr>
                <a:spLocks/>
              </p:cNvSpPr>
              <p:nvPr/>
            </p:nvSpPr>
            <p:spPr bwMode="auto">
              <a:xfrm flipH="1" flipV="1">
                <a:off x="8357641" y="3127712"/>
                <a:ext cx="639430" cy="635744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4" name="Freeform 82"/>
              <p:cNvSpPr>
                <a:spLocks/>
              </p:cNvSpPr>
              <p:nvPr/>
            </p:nvSpPr>
            <p:spPr bwMode="auto">
              <a:xfrm flipH="1" flipV="1">
                <a:off x="8366853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5" name="Freeform 83"/>
              <p:cNvSpPr>
                <a:spLocks/>
              </p:cNvSpPr>
              <p:nvPr/>
            </p:nvSpPr>
            <p:spPr bwMode="auto">
              <a:xfrm flipH="1" flipV="1">
                <a:off x="8731716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6" name="Freeform 62"/>
              <p:cNvSpPr>
                <a:spLocks/>
              </p:cNvSpPr>
              <p:nvPr/>
            </p:nvSpPr>
            <p:spPr bwMode="auto">
              <a:xfrm flipH="1" flipV="1">
                <a:off x="8366853" y="3819635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7" name="Freeform 63"/>
              <p:cNvSpPr>
                <a:spLocks/>
              </p:cNvSpPr>
              <p:nvPr/>
            </p:nvSpPr>
            <p:spPr bwMode="auto">
              <a:xfrm flipH="1" flipV="1">
                <a:off x="8366853" y="3819634"/>
                <a:ext cx="294838" cy="300365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6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3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8" name="Freeform 60"/>
              <p:cNvSpPr>
                <a:spLocks/>
              </p:cNvSpPr>
              <p:nvPr/>
            </p:nvSpPr>
            <p:spPr bwMode="auto">
              <a:xfrm flipH="1" flipV="1">
                <a:off x="8366853" y="4552096"/>
                <a:ext cx="656015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1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1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9" name="Freeform 61"/>
              <p:cNvSpPr>
                <a:spLocks/>
              </p:cNvSpPr>
              <p:nvPr/>
            </p:nvSpPr>
            <p:spPr bwMode="auto">
              <a:xfrm flipH="1" flipV="1">
                <a:off x="8728031" y="4913274"/>
                <a:ext cx="294838" cy="296679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00" name="Group 799"/>
              <p:cNvGrpSpPr/>
              <p:nvPr/>
            </p:nvGrpSpPr>
            <p:grpSpPr>
              <a:xfrm>
                <a:off x="8536386" y="2365770"/>
                <a:ext cx="486481" cy="661542"/>
                <a:chOff x="11542713" y="2365770"/>
                <a:chExt cx="486481" cy="661542"/>
              </a:xfrm>
              <a:grpFill/>
            </p:grpSpPr>
            <p:sp>
              <p:nvSpPr>
                <p:cNvPr id="810" name="Freeform 50"/>
                <p:cNvSpPr>
                  <a:spLocks/>
                </p:cNvSpPr>
                <p:nvPr/>
              </p:nvSpPr>
              <p:spPr bwMode="auto">
                <a:xfrm flipH="1" flipV="1">
                  <a:off x="11907574" y="2365770"/>
                  <a:ext cx="121620" cy="661542"/>
                </a:xfrm>
                <a:custGeom>
                  <a:avLst/>
                  <a:gdLst>
                    <a:gd name="T0" fmla="*/ 0 w 28"/>
                    <a:gd name="T1" fmla="*/ 138 h 152"/>
                    <a:gd name="T2" fmla="*/ 0 w 28"/>
                    <a:gd name="T3" fmla="*/ 138 h 152"/>
                    <a:gd name="T4" fmla="*/ 0 w 28"/>
                    <a:gd name="T5" fmla="*/ 15 h 152"/>
                    <a:gd name="T6" fmla="*/ 0 w 28"/>
                    <a:gd name="T7" fmla="*/ 15 h 152"/>
                    <a:gd name="T8" fmla="*/ 14 w 28"/>
                    <a:gd name="T9" fmla="*/ 0 h 152"/>
                    <a:gd name="T10" fmla="*/ 28 w 28"/>
                    <a:gd name="T11" fmla="*/ 15 h 152"/>
                    <a:gd name="T12" fmla="*/ 28 w 28"/>
                    <a:gd name="T13" fmla="*/ 15 h 152"/>
                    <a:gd name="T14" fmla="*/ 28 w 28"/>
                    <a:gd name="T15" fmla="*/ 138 h 152"/>
                    <a:gd name="T16" fmla="*/ 28 w 28"/>
                    <a:gd name="T17" fmla="*/ 138 h 152"/>
                    <a:gd name="T18" fmla="*/ 14 w 28"/>
                    <a:gd name="T19" fmla="*/ 152 h 152"/>
                    <a:gd name="T20" fmla="*/ 0 w 28"/>
                    <a:gd name="T21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2">
                      <a:moveTo>
                        <a:pt x="0" y="138"/>
                      </a:move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11" name="Freeform 51"/>
                <p:cNvSpPr>
                  <a:spLocks/>
                </p:cNvSpPr>
                <p:nvPr/>
              </p:nvSpPr>
              <p:spPr bwMode="auto">
                <a:xfrm flipH="1" flipV="1">
                  <a:off x="11542713" y="2365770"/>
                  <a:ext cx="121620" cy="661542"/>
                </a:xfrm>
                <a:custGeom>
                  <a:avLst/>
                  <a:gdLst>
                    <a:gd name="T0" fmla="*/ 0 w 28"/>
                    <a:gd name="T1" fmla="*/ 138 h 152"/>
                    <a:gd name="T2" fmla="*/ 0 w 28"/>
                    <a:gd name="T3" fmla="*/ 138 h 152"/>
                    <a:gd name="T4" fmla="*/ 0 w 28"/>
                    <a:gd name="T5" fmla="*/ 15 h 152"/>
                    <a:gd name="T6" fmla="*/ 0 w 28"/>
                    <a:gd name="T7" fmla="*/ 15 h 152"/>
                    <a:gd name="T8" fmla="*/ 14 w 28"/>
                    <a:gd name="T9" fmla="*/ 0 h 152"/>
                    <a:gd name="T10" fmla="*/ 28 w 28"/>
                    <a:gd name="T11" fmla="*/ 15 h 152"/>
                    <a:gd name="T12" fmla="*/ 28 w 28"/>
                    <a:gd name="T13" fmla="*/ 15 h 152"/>
                    <a:gd name="T14" fmla="*/ 28 w 28"/>
                    <a:gd name="T15" fmla="*/ 138 h 152"/>
                    <a:gd name="T16" fmla="*/ 28 w 28"/>
                    <a:gd name="T17" fmla="*/ 138 h 152"/>
                    <a:gd name="T18" fmla="*/ 14 w 28"/>
                    <a:gd name="T19" fmla="*/ 152 h 152"/>
                    <a:gd name="T20" fmla="*/ 0 w 28"/>
                    <a:gd name="T21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2">
                      <a:moveTo>
                        <a:pt x="0" y="138"/>
                      </a:move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01" name="Group 800"/>
              <p:cNvGrpSpPr/>
              <p:nvPr/>
            </p:nvGrpSpPr>
            <p:grpSpPr>
              <a:xfrm>
                <a:off x="8361326" y="902691"/>
                <a:ext cx="667071" cy="670756"/>
                <a:chOff x="11367653" y="902691"/>
                <a:chExt cx="667071" cy="670756"/>
              </a:xfrm>
              <a:grpFill/>
            </p:grpSpPr>
            <p:sp>
              <p:nvSpPr>
                <p:cNvPr id="808" name="Freeform 68"/>
                <p:cNvSpPr>
                  <a:spLocks/>
                </p:cNvSpPr>
                <p:nvPr/>
              </p:nvSpPr>
              <p:spPr bwMode="auto">
                <a:xfrm flipH="1" flipV="1">
                  <a:off x="11367653" y="1391017"/>
                  <a:ext cx="182430" cy="182430"/>
                </a:xfrm>
                <a:custGeom>
                  <a:avLst/>
                  <a:gdLst>
                    <a:gd name="T0" fmla="*/ 25 w 42"/>
                    <a:gd name="T1" fmla="*/ 5 h 42"/>
                    <a:gd name="T2" fmla="*/ 25 w 42"/>
                    <a:gd name="T3" fmla="*/ 6 h 42"/>
                    <a:gd name="T4" fmla="*/ 37 w 42"/>
                    <a:gd name="T5" fmla="*/ 17 h 42"/>
                    <a:gd name="T6" fmla="*/ 37 w 42"/>
                    <a:gd name="T7" fmla="*/ 17 h 42"/>
                    <a:gd name="T8" fmla="*/ 37 w 42"/>
                    <a:gd name="T9" fmla="*/ 37 h 42"/>
                    <a:gd name="T10" fmla="*/ 17 w 42"/>
                    <a:gd name="T11" fmla="*/ 37 h 42"/>
                    <a:gd name="T12" fmla="*/ 17 w 42"/>
                    <a:gd name="T13" fmla="*/ 37 h 42"/>
                    <a:gd name="T14" fmla="*/ 6 w 42"/>
                    <a:gd name="T15" fmla="*/ 25 h 42"/>
                    <a:gd name="T16" fmla="*/ 6 w 42"/>
                    <a:gd name="T17" fmla="*/ 25 h 42"/>
                    <a:gd name="T18" fmla="*/ 6 w 42"/>
                    <a:gd name="T19" fmla="*/ 5 h 42"/>
                    <a:gd name="T20" fmla="*/ 25 w 42"/>
                    <a:gd name="T21" fmla="*/ 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25" y="5"/>
                      </a:move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3"/>
                        <a:pt x="42" y="31"/>
                        <a:pt x="37" y="37"/>
                      </a:cubicBezTo>
                      <a:cubicBezTo>
                        <a:pt x="32" y="42"/>
                        <a:pt x="23" y="42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9" name="Freeform 69"/>
                <p:cNvSpPr>
                  <a:spLocks/>
                </p:cNvSpPr>
                <p:nvPr/>
              </p:nvSpPr>
              <p:spPr bwMode="auto">
                <a:xfrm flipH="1" flipV="1">
                  <a:off x="11398981" y="902691"/>
                  <a:ext cx="635743" cy="635744"/>
                </a:xfrm>
                <a:custGeom>
                  <a:avLst/>
                  <a:gdLst>
                    <a:gd name="T0" fmla="*/ 25 w 146"/>
                    <a:gd name="T1" fmla="*/ 5 h 146"/>
                    <a:gd name="T2" fmla="*/ 25 w 146"/>
                    <a:gd name="T3" fmla="*/ 5 h 146"/>
                    <a:gd name="T4" fmla="*/ 141 w 146"/>
                    <a:gd name="T5" fmla="*/ 121 h 146"/>
                    <a:gd name="T6" fmla="*/ 141 w 146"/>
                    <a:gd name="T7" fmla="*/ 121 h 146"/>
                    <a:gd name="T8" fmla="*/ 141 w 146"/>
                    <a:gd name="T9" fmla="*/ 140 h 146"/>
                    <a:gd name="T10" fmla="*/ 121 w 146"/>
                    <a:gd name="T11" fmla="*/ 140 h 146"/>
                    <a:gd name="T12" fmla="*/ 121 w 146"/>
                    <a:gd name="T13" fmla="*/ 140 h 146"/>
                    <a:gd name="T14" fmla="*/ 5 w 146"/>
                    <a:gd name="T15" fmla="*/ 25 h 146"/>
                    <a:gd name="T16" fmla="*/ 5 w 146"/>
                    <a:gd name="T17" fmla="*/ 25 h 146"/>
                    <a:gd name="T18" fmla="*/ 5 w 146"/>
                    <a:gd name="T19" fmla="*/ 5 h 146"/>
                    <a:gd name="T20" fmla="*/ 25 w 146"/>
                    <a:gd name="T21" fmla="*/ 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25" y="5"/>
                      </a:move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6" y="126"/>
                        <a:pt x="146" y="135"/>
                        <a:pt x="141" y="140"/>
                      </a:cubicBezTo>
                      <a:cubicBezTo>
                        <a:pt x="135" y="146"/>
                        <a:pt x="126" y="146"/>
                        <a:pt x="121" y="140"/>
                      </a:cubicBezTo>
                      <a:cubicBezTo>
                        <a:pt x="121" y="140"/>
                        <a:pt x="121" y="140"/>
                        <a:pt x="121" y="140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1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02" name="Group 801"/>
              <p:cNvGrpSpPr/>
              <p:nvPr/>
            </p:nvGrpSpPr>
            <p:grpSpPr>
              <a:xfrm>
                <a:off x="8366853" y="1638836"/>
                <a:ext cx="656016" cy="661542"/>
                <a:chOff x="11373180" y="1638836"/>
                <a:chExt cx="656016" cy="661542"/>
              </a:xfrm>
              <a:grpFill/>
            </p:grpSpPr>
            <p:sp>
              <p:nvSpPr>
                <p:cNvPr id="806" name="Freeform 66"/>
                <p:cNvSpPr>
                  <a:spLocks/>
                </p:cNvSpPr>
                <p:nvPr/>
              </p:nvSpPr>
              <p:spPr bwMode="auto">
                <a:xfrm flipH="1" flipV="1">
                  <a:off x="11373180" y="1638836"/>
                  <a:ext cx="656015" cy="661542"/>
                </a:xfrm>
                <a:custGeom>
                  <a:avLst/>
                  <a:gdLst>
                    <a:gd name="T0" fmla="*/ 123 w 151"/>
                    <a:gd name="T1" fmla="*/ 14 h 152"/>
                    <a:gd name="T2" fmla="*/ 137 w 151"/>
                    <a:gd name="T3" fmla="*/ 0 h 152"/>
                    <a:gd name="T4" fmla="*/ 151 w 151"/>
                    <a:gd name="T5" fmla="*/ 14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3 h 152"/>
                    <a:gd name="T14" fmla="*/ 91 w 151"/>
                    <a:gd name="T15" fmla="*/ 92 h 152"/>
                    <a:gd name="T16" fmla="*/ 123 w 151"/>
                    <a:gd name="T17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4"/>
                      </a:moveTo>
                      <a:cubicBezTo>
                        <a:pt x="123" y="7"/>
                        <a:pt x="12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  <a:cubicBezTo>
                        <a:pt x="0" y="130"/>
                        <a:pt x="6" y="123"/>
                        <a:pt x="14" y="123"/>
                      </a:cubicBezTo>
                      <a:cubicBezTo>
                        <a:pt x="44" y="123"/>
                        <a:pt x="71" y="111"/>
                        <a:pt x="91" y="92"/>
                      </a:cubicBezTo>
                      <a:cubicBezTo>
                        <a:pt x="111" y="72"/>
                        <a:pt x="123" y="45"/>
                        <a:pt x="123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7" name="Freeform 67"/>
                <p:cNvSpPr>
                  <a:spLocks/>
                </p:cNvSpPr>
                <p:nvPr/>
              </p:nvSpPr>
              <p:spPr bwMode="auto">
                <a:xfrm flipH="1" flipV="1">
                  <a:off x="11734358" y="2000012"/>
                  <a:ext cx="294838" cy="300366"/>
                </a:xfrm>
                <a:custGeom>
                  <a:avLst/>
                  <a:gdLst>
                    <a:gd name="T0" fmla="*/ 67 w 68"/>
                    <a:gd name="T1" fmla="*/ 14 h 69"/>
                    <a:gd name="T2" fmla="*/ 67 w 68"/>
                    <a:gd name="T3" fmla="*/ 14 h 69"/>
                    <a:gd name="T4" fmla="*/ 52 w 68"/>
                    <a:gd name="T5" fmla="*/ 52 h 69"/>
                    <a:gd name="T6" fmla="*/ 14 w 68"/>
                    <a:gd name="T7" fmla="*/ 67 h 69"/>
                    <a:gd name="T8" fmla="*/ 0 w 68"/>
                    <a:gd name="T9" fmla="*/ 53 h 69"/>
                    <a:gd name="T10" fmla="*/ 14 w 68"/>
                    <a:gd name="T11" fmla="*/ 39 h 69"/>
                    <a:gd name="T12" fmla="*/ 15 w 68"/>
                    <a:gd name="T13" fmla="*/ 39 h 69"/>
                    <a:gd name="T14" fmla="*/ 32 w 68"/>
                    <a:gd name="T15" fmla="*/ 32 h 69"/>
                    <a:gd name="T16" fmla="*/ 39 w 68"/>
                    <a:gd name="T17" fmla="*/ 15 h 69"/>
                    <a:gd name="T18" fmla="*/ 39 w 68"/>
                    <a:gd name="T19" fmla="*/ 14 h 69"/>
                    <a:gd name="T20" fmla="*/ 53 w 68"/>
                    <a:gd name="T21" fmla="*/ 0 h 69"/>
                    <a:gd name="T22" fmla="*/ 67 w 68"/>
                    <a:gd name="T23" fmla="*/ 1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67" y="14"/>
                      </a:moveTo>
                      <a:cubicBezTo>
                        <a:pt x="67" y="14"/>
                        <a:pt x="67" y="14"/>
                        <a:pt x="67" y="14"/>
                      </a:cubicBezTo>
                      <a:cubicBezTo>
                        <a:pt x="67" y="14"/>
                        <a:pt x="68" y="35"/>
                        <a:pt x="52" y="52"/>
                      </a:cubicBezTo>
                      <a:cubicBezTo>
                        <a:pt x="35" y="69"/>
                        <a:pt x="14" y="67"/>
                        <a:pt x="14" y="67"/>
                      </a:cubicBezTo>
                      <a:cubicBezTo>
                        <a:pt x="6" y="67"/>
                        <a:pt x="0" y="61"/>
                        <a:pt x="0" y="53"/>
                      </a:cubicBezTo>
                      <a:cubicBezTo>
                        <a:pt x="0" y="46"/>
                        <a:pt x="6" y="39"/>
                        <a:pt x="14" y="39"/>
                      </a:cubicBezTo>
                      <a:cubicBezTo>
                        <a:pt x="14" y="39"/>
                        <a:pt x="15" y="39"/>
                        <a:pt x="15" y="39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39" y="17"/>
                        <a:pt x="39" y="15"/>
                      </a:cubicBez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7" y="7"/>
                        <a:pt x="67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03" name="Group 802"/>
              <p:cNvGrpSpPr/>
              <p:nvPr/>
            </p:nvGrpSpPr>
            <p:grpSpPr>
              <a:xfrm>
                <a:off x="8366853" y="190501"/>
                <a:ext cx="656015" cy="657856"/>
                <a:chOff x="11373180" y="190501"/>
                <a:chExt cx="656015" cy="657856"/>
              </a:xfrm>
              <a:grpFill/>
            </p:grpSpPr>
            <p:sp>
              <p:nvSpPr>
                <p:cNvPr id="804" name="Freeform 58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05" name="Freeform 59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6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6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12" name="Group 811"/>
            <p:cNvGrpSpPr/>
            <p:nvPr userDrawn="1"/>
          </p:nvGrpSpPr>
          <p:grpSpPr>
            <a:xfrm>
              <a:off x="10620704" y="247645"/>
              <a:ext cx="670757" cy="6286512"/>
              <a:chOff x="7609701" y="190501"/>
              <a:chExt cx="670757" cy="6477000"/>
            </a:xfrm>
            <a:grpFill/>
          </p:grpSpPr>
          <p:sp>
            <p:nvSpPr>
              <p:cNvPr id="813" name="Freeform 170"/>
              <p:cNvSpPr>
                <a:spLocks/>
              </p:cNvSpPr>
              <p:nvPr/>
            </p:nvSpPr>
            <p:spPr bwMode="auto">
              <a:xfrm flipH="1" flipV="1">
                <a:off x="7618916" y="6009645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4" name="Freeform 171"/>
              <p:cNvSpPr>
                <a:spLocks/>
              </p:cNvSpPr>
              <p:nvPr/>
            </p:nvSpPr>
            <p:spPr bwMode="auto">
              <a:xfrm flipH="1" flipV="1">
                <a:off x="7618916" y="6009645"/>
                <a:ext cx="296680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5" name="Freeform 814"/>
              <p:cNvSpPr>
                <a:spLocks/>
              </p:cNvSpPr>
              <p:nvPr/>
            </p:nvSpPr>
            <p:spPr bwMode="auto">
              <a:xfrm flipH="1" flipV="1">
                <a:off x="8098028" y="3575497"/>
                <a:ext cx="182430" cy="187959"/>
              </a:xfrm>
              <a:custGeom>
                <a:avLst/>
                <a:gdLst>
                  <a:gd name="T0" fmla="*/ 5 w 42"/>
                  <a:gd name="T1" fmla="*/ 17 h 43"/>
                  <a:gd name="T2" fmla="*/ 5 w 42"/>
                  <a:gd name="T3" fmla="*/ 17 h 43"/>
                  <a:gd name="T4" fmla="*/ 17 w 42"/>
                  <a:gd name="T5" fmla="*/ 6 h 43"/>
                  <a:gd name="T6" fmla="*/ 17 w 42"/>
                  <a:gd name="T7" fmla="*/ 6 h 43"/>
                  <a:gd name="T8" fmla="*/ 37 w 42"/>
                  <a:gd name="T9" fmla="*/ 6 h 43"/>
                  <a:gd name="T10" fmla="*/ 37 w 42"/>
                  <a:gd name="T11" fmla="*/ 25 h 43"/>
                  <a:gd name="T12" fmla="*/ 37 w 42"/>
                  <a:gd name="T13" fmla="*/ 26 h 43"/>
                  <a:gd name="T14" fmla="*/ 25 w 42"/>
                  <a:gd name="T15" fmla="*/ 37 h 43"/>
                  <a:gd name="T16" fmla="*/ 25 w 42"/>
                  <a:gd name="T17" fmla="*/ 37 h 43"/>
                  <a:gd name="T18" fmla="*/ 5 w 42"/>
                  <a:gd name="T19" fmla="*/ 37 h 43"/>
                  <a:gd name="T20" fmla="*/ 5 w 42"/>
                  <a:gd name="T2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3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3"/>
                      <a:pt x="11" y="43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6" name="Freeform 815"/>
              <p:cNvSpPr>
                <a:spLocks/>
              </p:cNvSpPr>
              <p:nvPr/>
            </p:nvSpPr>
            <p:spPr bwMode="auto">
              <a:xfrm flipH="1" flipV="1">
                <a:off x="7609701" y="309270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7" name="Freeform 166"/>
              <p:cNvSpPr>
                <a:spLocks/>
              </p:cNvSpPr>
              <p:nvPr/>
            </p:nvSpPr>
            <p:spPr bwMode="auto">
              <a:xfrm flipH="1" flipV="1">
                <a:off x="7618916" y="5279030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1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1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8" name="Freeform 167"/>
              <p:cNvSpPr>
                <a:spLocks/>
              </p:cNvSpPr>
              <p:nvPr/>
            </p:nvSpPr>
            <p:spPr bwMode="auto">
              <a:xfrm flipH="1" flipV="1">
                <a:off x="7980093" y="5640206"/>
                <a:ext cx="296680" cy="296680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9" name="Freeform 112"/>
              <p:cNvSpPr>
                <a:spLocks/>
              </p:cNvSpPr>
              <p:nvPr/>
            </p:nvSpPr>
            <p:spPr bwMode="auto">
              <a:xfrm flipH="1" flipV="1">
                <a:off x="7618916" y="3819635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0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0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0" name="Freeform 113"/>
              <p:cNvSpPr>
                <a:spLocks/>
              </p:cNvSpPr>
              <p:nvPr/>
            </p:nvSpPr>
            <p:spPr bwMode="auto">
              <a:xfrm flipH="1" flipV="1">
                <a:off x="7980093" y="4180812"/>
                <a:ext cx="296680" cy="296679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1" name="Freeform 114"/>
              <p:cNvSpPr>
                <a:spLocks/>
              </p:cNvSpPr>
              <p:nvPr/>
            </p:nvSpPr>
            <p:spPr bwMode="auto">
              <a:xfrm flipH="1" flipV="1">
                <a:off x="7618916" y="4552096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2" name="Freeform 115"/>
              <p:cNvSpPr>
                <a:spLocks/>
              </p:cNvSpPr>
              <p:nvPr/>
            </p:nvSpPr>
            <p:spPr bwMode="auto">
              <a:xfrm flipH="1" flipV="1">
                <a:off x="7618916" y="4552095"/>
                <a:ext cx="296680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23" name="Group 822"/>
              <p:cNvGrpSpPr/>
              <p:nvPr/>
            </p:nvGrpSpPr>
            <p:grpSpPr>
              <a:xfrm>
                <a:off x="7618916" y="2365770"/>
                <a:ext cx="657857" cy="661542"/>
                <a:chOff x="10625243" y="2365770"/>
                <a:chExt cx="657857" cy="661542"/>
              </a:xfrm>
              <a:grpFill/>
            </p:grpSpPr>
            <p:sp>
              <p:nvSpPr>
                <p:cNvPr id="833" name="Freeform 108"/>
                <p:cNvSpPr>
                  <a:spLocks/>
                </p:cNvSpPr>
                <p:nvPr/>
              </p:nvSpPr>
              <p:spPr bwMode="auto">
                <a:xfrm flipH="1" flipV="1">
                  <a:off x="10625243" y="2365770"/>
                  <a:ext cx="657856" cy="661542"/>
                </a:xfrm>
                <a:custGeom>
                  <a:avLst/>
                  <a:gdLst>
                    <a:gd name="T0" fmla="*/ 123 w 151"/>
                    <a:gd name="T1" fmla="*/ 15 h 152"/>
                    <a:gd name="T2" fmla="*/ 137 w 151"/>
                    <a:gd name="T3" fmla="*/ 0 h 152"/>
                    <a:gd name="T4" fmla="*/ 151 w 151"/>
                    <a:gd name="T5" fmla="*/ 15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4 h 152"/>
                    <a:gd name="T14" fmla="*/ 91 w 151"/>
                    <a:gd name="T15" fmla="*/ 92 h 152"/>
                    <a:gd name="T16" fmla="*/ 123 w 151"/>
                    <a:gd name="T17" fmla="*/ 1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5"/>
                      </a:moveTo>
                      <a:cubicBezTo>
                        <a:pt x="123" y="7"/>
                        <a:pt x="129" y="0"/>
                        <a:pt x="137" y="0"/>
                      </a:cubicBezTo>
                      <a:cubicBezTo>
                        <a:pt x="145" y="0"/>
                        <a:pt x="151" y="7"/>
                        <a:pt x="151" y="15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  <a:cubicBezTo>
                        <a:pt x="0" y="130"/>
                        <a:pt x="6" y="124"/>
                        <a:pt x="14" y="124"/>
                      </a:cubicBezTo>
                      <a:cubicBezTo>
                        <a:pt x="44" y="124"/>
                        <a:pt x="71" y="111"/>
                        <a:pt x="91" y="92"/>
                      </a:cubicBezTo>
                      <a:cubicBezTo>
                        <a:pt x="111" y="72"/>
                        <a:pt x="123" y="45"/>
                        <a:pt x="123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4" name="Freeform 109"/>
                <p:cNvSpPr>
                  <a:spLocks/>
                </p:cNvSpPr>
                <p:nvPr/>
              </p:nvSpPr>
              <p:spPr bwMode="auto">
                <a:xfrm flipH="1" flipV="1">
                  <a:off x="10986420" y="2726945"/>
                  <a:ext cx="296680" cy="300366"/>
                </a:xfrm>
                <a:custGeom>
                  <a:avLst/>
                  <a:gdLst>
                    <a:gd name="T0" fmla="*/ 67 w 68"/>
                    <a:gd name="T1" fmla="*/ 15 h 69"/>
                    <a:gd name="T2" fmla="*/ 67 w 68"/>
                    <a:gd name="T3" fmla="*/ 15 h 69"/>
                    <a:gd name="T4" fmla="*/ 52 w 68"/>
                    <a:gd name="T5" fmla="*/ 52 h 69"/>
                    <a:gd name="T6" fmla="*/ 14 w 68"/>
                    <a:gd name="T7" fmla="*/ 68 h 69"/>
                    <a:gd name="T8" fmla="*/ 0 w 68"/>
                    <a:gd name="T9" fmla="*/ 53 h 69"/>
                    <a:gd name="T10" fmla="*/ 14 w 68"/>
                    <a:gd name="T11" fmla="*/ 39 h 69"/>
                    <a:gd name="T12" fmla="*/ 15 w 68"/>
                    <a:gd name="T13" fmla="*/ 40 h 69"/>
                    <a:gd name="T14" fmla="*/ 32 w 68"/>
                    <a:gd name="T15" fmla="*/ 32 h 69"/>
                    <a:gd name="T16" fmla="*/ 39 w 68"/>
                    <a:gd name="T17" fmla="*/ 15 h 69"/>
                    <a:gd name="T18" fmla="*/ 39 w 68"/>
                    <a:gd name="T19" fmla="*/ 15 h 69"/>
                    <a:gd name="T20" fmla="*/ 53 w 68"/>
                    <a:gd name="T21" fmla="*/ 0 h 69"/>
                    <a:gd name="T22" fmla="*/ 67 w 68"/>
                    <a:gd name="T23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67" y="15"/>
                      </a:move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5"/>
                        <a:pt x="68" y="35"/>
                        <a:pt x="52" y="52"/>
                      </a:cubicBezTo>
                      <a:cubicBezTo>
                        <a:pt x="35" y="69"/>
                        <a:pt x="14" y="68"/>
                        <a:pt x="14" y="68"/>
                      </a:cubicBezTo>
                      <a:cubicBezTo>
                        <a:pt x="6" y="68"/>
                        <a:pt x="0" y="61"/>
                        <a:pt x="0" y="53"/>
                      </a:cubicBezTo>
                      <a:cubicBezTo>
                        <a:pt x="0" y="46"/>
                        <a:pt x="6" y="39"/>
                        <a:pt x="14" y="39"/>
                      </a:cubicBezTo>
                      <a:cubicBezTo>
                        <a:pt x="14" y="39"/>
                        <a:pt x="15" y="39"/>
                        <a:pt x="15" y="40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39" y="17"/>
                        <a:pt x="39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7" y="7"/>
                        <a:pt x="67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24" name="Group 823"/>
              <p:cNvGrpSpPr/>
              <p:nvPr/>
            </p:nvGrpSpPr>
            <p:grpSpPr>
              <a:xfrm>
                <a:off x="7788447" y="911904"/>
                <a:ext cx="488325" cy="657856"/>
                <a:chOff x="10794774" y="911904"/>
                <a:chExt cx="488325" cy="657856"/>
              </a:xfrm>
              <a:grpFill/>
            </p:grpSpPr>
            <p:sp>
              <p:nvSpPr>
                <p:cNvPr id="831" name="Freeform 98"/>
                <p:cNvSpPr>
                  <a:spLocks/>
                </p:cNvSpPr>
                <p:nvPr/>
              </p:nvSpPr>
              <p:spPr bwMode="auto">
                <a:xfrm flipH="1" flipV="1">
                  <a:off x="11161479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2" name="Freeform 99"/>
                <p:cNvSpPr>
                  <a:spLocks/>
                </p:cNvSpPr>
                <p:nvPr/>
              </p:nvSpPr>
              <p:spPr bwMode="auto">
                <a:xfrm flipH="1" flipV="1">
                  <a:off x="10794774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25" name="Group 824"/>
              <p:cNvGrpSpPr/>
              <p:nvPr/>
            </p:nvGrpSpPr>
            <p:grpSpPr>
              <a:xfrm>
                <a:off x="7609701" y="1635151"/>
                <a:ext cx="670757" cy="670755"/>
                <a:chOff x="10616028" y="1635151"/>
                <a:chExt cx="670757" cy="670755"/>
              </a:xfrm>
              <a:grpFill/>
            </p:grpSpPr>
            <p:sp>
              <p:nvSpPr>
                <p:cNvPr id="829" name="Freeform 90"/>
                <p:cNvSpPr>
                  <a:spLocks/>
                </p:cNvSpPr>
                <p:nvPr/>
              </p:nvSpPr>
              <p:spPr bwMode="auto">
                <a:xfrm flipH="1" flipV="1">
                  <a:off x="11104355" y="2123476"/>
                  <a:ext cx="182430" cy="182430"/>
                </a:xfrm>
                <a:custGeom>
                  <a:avLst/>
                  <a:gdLst>
                    <a:gd name="T0" fmla="*/ 5 w 42"/>
                    <a:gd name="T1" fmla="*/ 17 h 42"/>
                    <a:gd name="T2" fmla="*/ 5 w 42"/>
                    <a:gd name="T3" fmla="*/ 17 h 42"/>
                    <a:gd name="T4" fmla="*/ 17 w 42"/>
                    <a:gd name="T5" fmla="*/ 6 h 42"/>
                    <a:gd name="T6" fmla="*/ 17 w 42"/>
                    <a:gd name="T7" fmla="*/ 6 h 42"/>
                    <a:gd name="T8" fmla="*/ 37 w 42"/>
                    <a:gd name="T9" fmla="*/ 6 h 42"/>
                    <a:gd name="T10" fmla="*/ 37 w 42"/>
                    <a:gd name="T11" fmla="*/ 25 h 42"/>
                    <a:gd name="T12" fmla="*/ 37 w 42"/>
                    <a:gd name="T13" fmla="*/ 25 h 42"/>
                    <a:gd name="T14" fmla="*/ 25 w 42"/>
                    <a:gd name="T15" fmla="*/ 37 h 42"/>
                    <a:gd name="T16" fmla="*/ 25 w 42"/>
                    <a:gd name="T17" fmla="*/ 37 h 42"/>
                    <a:gd name="T18" fmla="*/ 5 w 42"/>
                    <a:gd name="T19" fmla="*/ 37 h 42"/>
                    <a:gd name="T20" fmla="*/ 5 w 42"/>
                    <a:gd name="T21" fmla="*/ 1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22" y="0"/>
                        <a:pt x="31" y="0"/>
                        <a:pt x="37" y="6"/>
                      </a:cubicBezTo>
                      <a:cubicBezTo>
                        <a:pt x="42" y="11"/>
                        <a:pt x="42" y="20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0" y="42"/>
                        <a:pt x="11" y="42"/>
                        <a:pt x="5" y="37"/>
                      </a:cubicBezTo>
                      <a:cubicBezTo>
                        <a:pt x="0" y="32"/>
                        <a:pt x="0" y="23"/>
                        <a:pt x="5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0" name="Freeform 91"/>
                <p:cNvSpPr>
                  <a:spLocks/>
                </p:cNvSpPr>
                <p:nvPr/>
              </p:nvSpPr>
              <p:spPr bwMode="auto">
                <a:xfrm flipH="1" flipV="1">
                  <a:off x="10616028" y="1635151"/>
                  <a:ext cx="641272" cy="635744"/>
                </a:xfrm>
                <a:custGeom>
                  <a:avLst/>
                  <a:gdLst>
                    <a:gd name="T0" fmla="*/ 6 w 147"/>
                    <a:gd name="T1" fmla="*/ 121 h 146"/>
                    <a:gd name="T2" fmla="*/ 6 w 147"/>
                    <a:gd name="T3" fmla="*/ 121 h 146"/>
                    <a:gd name="T4" fmla="*/ 121 w 147"/>
                    <a:gd name="T5" fmla="*/ 5 h 146"/>
                    <a:gd name="T6" fmla="*/ 121 w 147"/>
                    <a:gd name="T7" fmla="*/ 5 h 146"/>
                    <a:gd name="T8" fmla="*/ 141 w 147"/>
                    <a:gd name="T9" fmla="*/ 5 h 146"/>
                    <a:gd name="T10" fmla="*/ 141 w 147"/>
                    <a:gd name="T11" fmla="*/ 25 h 146"/>
                    <a:gd name="T12" fmla="*/ 141 w 147"/>
                    <a:gd name="T13" fmla="*/ 25 h 146"/>
                    <a:gd name="T14" fmla="*/ 26 w 147"/>
                    <a:gd name="T15" fmla="*/ 140 h 146"/>
                    <a:gd name="T16" fmla="*/ 26 w 147"/>
                    <a:gd name="T17" fmla="*/ 140 h 146"/>
                    <a:gd name="T18" fmla="*/ 6 w 147"/>
                    <a:gd name="T19" fmla="*/ 140 h 146"/>
                    <a:gd name="T20" fmla="*/ 6 w 147"/>
                    <a:gd name="T21" fmla="*/ 12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146">
                      <a:moveTo>
                        <a:pt x="6" y="121"/>
                      </a:moveTo>
                      <a:cubicBezTo>
                        <a:pt x="6" y="121"/>
                        <a:pt x="6" y="121"/>
                        <a:pt x="6" y="121"/>
                      </a:cubicBezTo>
                      <a:cubicBezTo>
                        <a:pt x="121" y="5"/>
                        <a:pt x="121" y="5"/>
                        <a:pt x="121" y="5"/>
                      </a:cubicBezTo>
                      <a:cubicBezTo>
                        <a:pt x="121" y="5"/>
                        <a:pt x="121" y="5"/>
                        <a:pt x="121" y="5"/>
                      </a:cubicBezTo>
                      <a:cubicBezTo>
                        <a:pt x="127" y="0"/>
                        <a:pt x="136" y="0"/>
                        <a:pt x="141" y="5"/>
                      </a:cubicBezTo>
                      <a:cubicBezTo>
                        <a:pt x="147" y="11"/>
                        <a:pt x="147" y="19"/>
                        <a:pt x="141" y="25"/>
                      </a:cubicBez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0" y="146"/>
                        <a:pt x="11" y="146"/>
                        <a:pt x="6" y="140"/>
                      </a:cubicBezTo>
                      <a:cubicBezTo>
                        <a:pt x="0" y="135"/>
                        <a:pt x="0" y="126"/>
                        <a:pt x="6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26" name="Group 825"/>
              <p:cNvGrpSpPr/>
              <p:nvPr/>
            </p:nvGrpSpPr>
            <p:grpSpPr>
              <a:xfrm>
                <a:off x="7618916" y="190501"/>
                <a:ext cx="657856" cy="657856"/>
                <a:chOff x="10625243" y="190501"/>
                <a:chExt cx="657856" cy="657856"/>
              </a:xfrm>
              <a:grpFill/>
            </p:grpSpPr>
            <p:sp>
              <p:nvSpPr>
                <p:cNvPr id="827" name="Freeform 92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657856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28" name="Freeform 93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296680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7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35" name="Group 834"/>
            <p:cNvGrpSpPr/>
            <p:nvPr userDrawn="1"/>
          </p:nvGrpSpPr>
          <p:grpSpPr>
            <a:xfrm>
              <a:off x="3152740" y="249457"/>
              <a:ext cx="657858" cy="6284727"/>
              <a:chOff x="3120390" y="192340"/>
              <a:chExt cx="657858" cy="6475161"/>
            </a:xfrm>
            <a:grpFill/>
          </p:grpSpPr>
          <p:sp>
            <p:nvSpPr>
              <p:cNvPr id="836" name="Freeform 8"/>
              <p:cNvSpPr>
                <a:spLocks/>
              </p:cNvSpPr>
              <p:nvPr/>
            </p:nvSpPr>
            <p:spPr bwMode="auto">
              <a:xfrm>
                <a:off x="3120390" y="6011487"/>
                <a:ext cx="657858" cy="656014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52" y="0"/>
                      <a:pt x="86" y="16"/>
                      <a:pt x="111" y="40"/>
                    </a:cubicBezTo>
                    <a:cubicBezTo>
                      <a:pt x="136" y="65"/>
                      <a:pt x="151" y="100"/>
                      <a:pt x="151" y="137"/>
                    </a:cubicBezTo>
                    <a:cubicBezTo>
                      <a:pt x="151" y="145"/>
                      <a:pt x="145" y="151"/>
                      <a:pt x="137" y="151"/>
                    </a:cubicBezTo>
                    <a:cubicBezTo>
                      <a:pt x="129" y="151"/>
                      <a:pt x="123" y="145"/>
                      <a:pt x="123" y="137"/>
                    </a:cubicBezTo>
                    <a:cubicBezTo>
                      <a:pt x="123" y="107"/>
                      <a:pt x="111" y="80"/>
                      <a:pt x="91" y="60"/>
                    </a:cubicBezTo>
                    <a:cubicBezTo>
                      <a:pt x="71" y="41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7" name="Freeform 10"/>
              <p:cNvSpPr>
                <a:spLocks/>
              </p:cNvSpPr>
              <p:nvPr/>
            </p:nvSpPr>
            <p:spPr bwMode="auto">
              <a:xfrm>
                <a:off x="3120390" y="5815265"/>
                <a:ext cx="657858" cy="123463"/>
              </a:xfrm>
              <a:custGeom>
                <a:avLst/>
                <a:gdLst>
                  <a:gd name="T0" fmla="*/ 137 w 151"/>
                  <a:gd name="T1" fmla="*/ 28 h 28"/>
                  <a:gd name="T2" fmla="*/ 137 w 151"/>
                  <a:gd name="T3" fmla="*/ 28 h 28"/>
                  <a:gd name="T4" fmla="*/ 14 w 151"/>
                  <a:gd name="T5" fmla="*/ 28 h 28"/>
                  <a:gd name="T6" fmla="*/ 14 w 151"/>
                  <a:gd name="T7" fmla="*/ 28 h 28"/>
                  <a:gd name="T8" fmla="*/ 0 w 151"/>
                  <a:gd name="T9" fmla="*/ 14 h 28"/>
                  <a:gd name="T10" fmla="*/ 14 w 151"/>
                  <a:gd name="T11" fmla="*/ 0 h 28"/>
                  <a:gd name="T12" fmla="*/ 14 w 151"/>
                  <a:gd name="T13" fmla="*/ 0 h 28"/>
                  <a:gd name="T14" fmla="*/ 137 w 151"/>
                  <a:gd name="T15" fmla="*/ 0 h 28"/>
                  <a:gd name="T16" fmla="*/ 137 w 151"/>
                  <a:gd name="T17" fmla="*/ 0 h 28"/>
                  <a:gd name="T18" fmla="*/ 151 w 151"/>
                  <a:gd name="T19" fmla="*/ 14 h 28"/>
                  <a:gd name="T20" fmla="*/ 137 w 151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37" y="28"/>
                    </a:move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8" name="Freeform 11"/>
              <p:cNvSpPr>
                <a:spLocks/>
              </p:cNvSpPr>
              <p:nvPr/>
            </p:nvSpPr>
            <p:spPr bwMode="auto">
              <a:xfrm>
                <a:off x="3120390" y="5450403"/>
                <a:ext cx="657858" cy="121620"/>
              </a:xfrm>
              <a:custGeom>
                <a:avLst/>
                <a:gdLst>
                  <a:gd name="T0" fmla="*/ 137 w 151"/>
                  <a:gd name="T1" fmla="*/ 28 h 28"/>
                  <a:gd name="T2" fmla="*/ 137 w 151"/>
                  <a:gd name="T3" fmla="*/ 28 h 28"/>
                  <a:gd name="T4" fmla="*/ 14 w 151"/>
                  <a:gd name="T5" fmla="*/ 28 h 28"/>
                  <a:gd name="T6" fmla="*/ 14 w 151"/>
                  <a:gd name="T7" fmla="*/ 28 h 28"/>
                  <a:gd name="T8" fmla="*/ 0 w 151"/>
                  <a:gd name="T9" fmla="*/ 14 h 28"/>
                  <a:gd name="T10" fmla="*/ 14 w 151"/>
                  <a:gd name="T11" fmla="*/ 0 h 28"/>
                  <a:gd name="T12" fmla="*/ 14 w 151"/>
                  <a:gd name="T13" fmla="*/ 0 h 28"/>
                  <a:gd name="T14" fmla="*/ 137 w 151"/>
                  <a:gd name="T15" fmla="*/ 0 h 28"/>
                  <a:gd name="T16" fmla="*/ 137 w 151"/>
                  <a:gd name="T17" fmla="*/ 0 h 28"/>
                  <a:gd name="T18" fmla="*/ 151 w 151"/>
                  <a:gd name="T19" fmla="*/ 14 h 28"/>
                  <a:gd name="T20" fmla="*/ 137 w 151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37" y="28"/>
                    </a:move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39" name="Group 838"/>
              <p:cNvGrpSpPr/>
              <p:nvPr/>
            </p:nvGrpSpPr>
            <p:grpSpPr>
              <a:xfrm>
                <a:off x="3120390" y="911903"/>
                <a:ext cx="657858" cy="488324"/>
                <a:chOff x="9129365" y="911903"/>
                <a:chExt cx="657858" cy="488324"/>
              </a:xfrm>
              <a:grpFill/>
            </p:grpSpPr>
            <p:sp>
              <p:nvSpPr>
                <p:cNvPr id="844" name="Freeform 38"/>
                <p:cNvSpPr>
                  <a:spLocks/>
                </p:cNvSpPr>
                <p:nvPr/>
              </p:nvSpPr>
              <p:spPr bwMode="auto">
                <a:xfrm>
                  <a:off x="9129365" y="911903"/>
                  <a:ext cx="657858" cy="123463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5" name="Freeform 39"/>
                <p:cNvSpPr>
                  <a:spLocks/>
                </p:cNvSpPr>
                <p:nvPr/>
              </p:nvSpPr>
              <p:spPr bwMode="auto">
                <a:xfrm>
                  <a:off x="9129365" y="1278607"/>
                  <a:ext cx="657858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40" name="Group 839"/>
              <p:cNvGrpSpPr/>
              <p:nvPr/>
            </p:nvGrpSpPr>
            <p:grpSpPr>
              <a:xfrm>
                <a:off x="3120390" y="192340"/>
                <a:ext cx="657858" cy="6475161"/>
                <a:chOff x="9129365" y="192340"/>
                <a:chExt cx="657858" cy="6475161"/>
              </a:xfrm>
              <a:grpFill/>
            </p:grpSpPr>
            <p:sp>
              <p:nvSpPr>
                <p:cNvPr id="841" name="Freeform 72"/>
                <p:cNvSpPr>
                  <a:spLocks/>
                </p:cNvSpPr>
                <p:nvPr/>
              </p:nvSpPr>
              <p:spPr bwMode="auto">
                <a:xfrm>
                  <a:off x="9129365" y="192340"/>
                  <a:ext cx="657858" cy="657858"/>
                </a:xfrm>
                <a:custGeom>
                  <a:avLst/>
                  <a:gdLst>
                    <a:gd name="T0" fmla="*/ 14 w 151"/>
                    <a:gd name="T1" fmla="*/ 28 h 151"/>
                    <a:gd name="T2" fmla="*/ 0 w 151"/>
                    <a:gd name="T3" fmla="*/ 14 h 151"/>
                    <a:gd name="T4" fmla="*/ 14 w 151"/>
                    <a:gd name="T5" fmla="*/ 0 h 151"/>
                    <a:gd name="T6" fmla="*/ 111 w 151"/>
                    <a:gd name="T7" fmla="*/ 40 h 151"/>
                    <a:gd name="T8" fmla="*/ 151 w 151"/>
                    <a:gd name="T9" fmla="*/ 137 h 151"/>
                    <a:gd name="T10" fmla="*/ 137 w 151"/>
                    <a:gd name="T11" fmla="*/ 151 h 151"/>
                    <a:gd name="T12" fmla="*/ 123 w 151"/>
                    <a:gd name="T13" fmla="*/ 137 h 151"/>
                    <a:gd name="T14" fmla="*/ 91 w 151"/>
                    <a:gd name="T15" fmla="*/ 60 h 151"/>
                    <a:gd name="T16" fmla="*/ 14 w 151"/>
                    <a:gd name="T17" fmla="*/ 2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14" y="28"/>
                      </a:move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  <a:cubicBezTo>
                        <a:pt x="52" y="0"/>
                        <a:pt x="86" y="15"/>
                        <a:pt x="111" y="40"/>
                      </a:cubicBezTo>
                      <a:cubicBezTo>
                        <a:pt x="136" y="65"/>
                        <a:pt x="151" y="99"/>
                        <a:pt x="151" y="137"/>
                      </a:cubicBezTo>
                      <a:cubicBezTo>
                        <a:pt x="151" y="144"/>
                        <a:pt x="145" y="151"/>
                        <a:pt x="137" y="151"/>
                      </a:cubicBezTo>
                      <a:cubicBezTo>
                        <a:pt x="129" y="151"/>
                        <a:pt x="123" y="144"/>
                        <a:pt x="123" y="137"/>
                      </a:cubicBezTo>
                      <a:cubicBezTo>
                        <a:pt x="123" y="107"/>
                        <a:pt x="111" y="79"/>
                        <a:pt x="91" y="60"/>
                      </a:cubicBezTo>
                      <a:cubicBezTo>
                        <a:pt x="71" y="40"/>
                        <a:pt x="44" y="28"/>
                        <a:pt x="14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2" name="Freeform 73"/>
                <p:cNvSpPr>
                  <a:spLocks/>
                </p:cNvSpPr>
                <p:nvPr/>
              </p:nvSpPr>
              <p:spPr bwMode="auto">
                <a:xfrm>
                  <a:off x="9129365" y="549832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43" name="Freeform 73"/>
                <p:cNvSpPr>
                  <a:spLocks/>
                </p:cNvSpPr>
                <p:nvPr userDrawn="1"/>
              </p:nvSpPr>
              <p:spPr bwMode="auto">
                <a:xfrm>
                  <a:off x="9129365" y="6367135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46" name="Group 845"/>
            <p:cNvGrpSpPr/>
            <p:nvPr userDrawn="1"/>
          </p:nvGrpSpPr>
          <p:grpSpPr>
            <a:xfrm>
              <a:off x="3895466" y="249457"/>
              <a:ext cx="656015" cy="6284727"/>
              <a:chOff x="3864642" y="192340"/>
              <a:chExt cx="656015" cy="6475161"/>
            </a:xfrm>
            <a:grpFill/>
          </p:grpSpPr>
          <p:sp>
            <p:nvSpPr>
              <p:cNvPr id="847" name="Freeform 188"/>
              <p:cNvSpPr>
                <a:spLocks/>
              </p:cNvSpPr>
              <p:nvPr/>
            </p:nvSpPr>
            <p:spPr bwMode="auto">
              <a:xfrm>
                <a:off x="4399037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8" name="Freeform 189"/>
              <p:cNvSpPr>
                <a:spLocks/>
              </p:cNvSpPr>
              <p:nvPr/>
            </p:nvSpPr>
            <p:spPr bwMode="auto">
              <a:xfrm>
                <a:off x="4034175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9" name="Freeform 217"/>
              <p:cNvSpPr>
                <a:spLocks/>
              </p:cNvSpPr>
              <p:nvPr/>
            </p:nvSpPr>
            <p:spPr bwMode="auto">
              <a:xfrm>
                <a:off x="3864642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0" name="Freeform 218"/>
              <p:cNvSpPr>
                <a:spLocks/>
              </p:cNvSpPr>
              <p:nvPr/>
            </p:nvSpPr>
            <p:spPr bwMode="auto">
              <a:xfrm>
                <a:off x="4225818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51" name="Group 850"/>
              <p:cNvGrpSpPr/>
              <p:nvPr/>
            </p:nvGrpSpPr>
            <p:grpSpPr>
              <a:xfrm>
                <a:off x="3864642" y="911903"/>
                <a:ext cx="656015" cy="657858"/>
                <a:chOff x="9873617" y="911903"/>
                <a:chExt cx="656015" cy="657858"/>
              </a:xfrm>
              <a:grpFill/>
            </p:grpSpPr>
            <p:sp>
              <p:nvSpPr>
                <p:cNvPr id="855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6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52" name="Group 851"/>
              <p:cNvGrpSpPr/>
              <p:nvPr/>
            </p:nvGrpSpPr>
            <p:grpSpPr>
              <a:xfrm>
                <a:off x="4034174" y="192340"/>
                <a:ext cx="486482" cy="657856"/>
                <a:chOff x="10043149" y="192340"/>
                <a:chExt cx="486482" cy="657856"/>
              </a:xfrm>
              <a:grpFill/>
            </p:grpSpPr>
            <p:sp>
              <p:nvSpPr>
                <p:cNvPr id="853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54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57" name="Group 856"/>
            <p:cNvGrpSpPr/>
            <p:nvPr userDrawn="1"/>
          </p:nvGrpSpPr>
          <p:grpSpPr>
            <a:xfrm>
              <a:off x="5379074" y="247645"/>
              <a:ext cx="667071" cy="6286512"/>
              <a:chOff x="5358678" y="190501"/>
              <a:chExt cx="667071" cy="6477000"/>
            </a:xfrm>
            <a:grpFill/>
          </p:grpSpPr>
          <p:sp>
            <p:nvSpPr>
              <p:cNvPr id="858" name="Freeform 84"/>
              <p:cNvSpPr>
                <a:spLocks/>
              </p:cNvSpPr>
              <p:nvPr/>
            </p:nvSpPr>
            <p:spPr bwMode="auto">
              <a:xfrm flipH="1" flipV="1">
                <a:off x="5364205" y="6009645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9" name="Freeform 85"/>
              <p:cNvSpPr>
                <a:spLocks/>
              </p:cNvSpPr>
              <p:nvPr/>
            </p:nvSpPr>
            <p:spPr bwMode="auto">
              <a:xfrm flipH="1" flipV="1">
                <a:off x="5364205" y="6009645"/>
                <a:ext cx="294838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6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0" name="Freeform 82"/>
              <p:cNvSpPr>
                <a:spLocks/>
              </p:cNvSpPr>
              <p:nvPr/>
            </p:nvSpPr>
            <p:spPr bwMode="auto">
              <a:xfrm flipH="1" flipV="1">
                <a:off x="5364205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1" name="Freeform 83"/>
              <p:cNvSpPr>
                <a:spLocks/>
              </p:cNvSpPr>
              <p:nvPr/>
            </p:nvSpPr>
            <p:spPr bwMode="auto">
              <a:xfrm flipH="1" flipV="1">
                <a:off x="5729068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62" name="Group 861"/>
              <p:cNvGrpSpPr/>
              <p:nvPr/>
            </p:nvGrpSpPr>
            <p:grpSpPr>
              <a:xfrm>
                <a:off x="5358678" y="902691"/>
                <a:ext cx="667071" cy="670756"/>
                <a:chOff x="11367653" y="902691"/>
                <a:chExt cx="667071" cy="670756"/>
              </a:xfrm>
              <a:grpFill/>
            </p:grpSpPr>
            <p:sp>
              <p:nvSpPr>
                <p:cNvPr id="866" name="Freeform 68"/>
                <p:cNvSpPr>
                  <a:spLocks/>
                </p:cNvSpPr>
                <p:nvPr/>
              </p:nvSpPr>
              <p:spPr bwMode="auto">
                <a:xfrm flipH="1" flipV="1">
                  <a:off x="11367653" y="1391017"/>
                  <a:ext cx="182430" cy="182430"/>
                </a:xfrm>
                <a:custGeom>
                  <a:avLst/>
                  <a:gdLst>
                    <a:gd name="T0" fmla="*/ 25 w 42"/>
                    <a:gd name="T1" fmla="*/ 5 h 42"/>
                    <a:gd name="T2" fmla="*/ 25 w 42"/>
                    <a:gd name="T3" fmla="*/ 6 h 42"/>
                    <a:gd name="T4" fmla="*/ 37 w 42"/>
                    <a:gd name="T5" fmla="*/ 17 h 42"/>
                    <a:gd name="T6" fmla="*/ 37 w 42"/>
                    <a:gd name="T7" fmla="*/ 17 h 42"/>
                    <a:gd name="T8" fmla="*/ 37 w 42"/>
                    <a:gd name="T9" fmla="*/ 37 h 42"/>
                    <a:gd name="T10" fmla="*/ 17 w 42"/>
                    <a:gd name="T11" fmla="*/ 37 h 42"/>
                    <a:gd name="T12" fmla="*/ 17 w 42"/>
                    <a:gd name="T13" fmla="*/ 37 h 42"/>
                    <a:gd name="T14" fmla="*/ 6 w 42"/>
                    <a:gd name="T15" fmla="*/ 25 h 42"/>
                    <a:gd name="T16" fmla="*/ 6 w 42"/>
                    <a:gd name="T17" fmla="*/ 25 h 42"/>
                    <a:gd name="T18" fmla="*/ 6 w 42"/>
                    <a:gd name="T19" fmla="*/ 5 h 42"/>
                    <a:gd name="T20" fmla="*/ 25 w 42"/>
                    <a:gd name="T21" fmla="*/ 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25" y="5"/>
                      </a:move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3"/>
                        <a:pt x="42" y="31"/>
                        <a:pt x="37" y="37"/>
                      </a:cubicBezTo>
                      <a:cubicBezTo>
                        <a:pt x="32" y="42"/>
                        <a:pt x="23" y="42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7" name="Freeform 69"/>
                <p:cNvSpPr>
                  <a:spLocks/>
                </p:cNvSpPr>
                <p:nvPr/>
              </p:nvSpPr>
              <p:spPr bwMode="auto">
                <a:xfrm flipH="1" flipV="1">
                  <a:off x="11398981" y="902691"/>
                  <a:ext cx="635743" cy="635744"/>
                </a:xfrm>
                <a:custGeom>
                  <a:avLst/>
                  <a:gdLst>
                    <a:gd name="T0" fmla="*/ 25 w 146"/>
                    <a:gd name="T1" fmla="*/ 5 h 146"/>
                    <a:gd name="T2" fmla="*/ 25 w 146"/>
                    <a:gd name="T3" fmla="*/ 5 h 146"/>
                    <a:gd name="T4" fmla="*/ 141 w 146"/>
                    <a:gd name="T5" fmla="*/ 121 h 146"/>
                    <a:gd name="T6" fmla="*/ 141 w 146"/>
                    <a:gd name="T7" fmla="*/ 121 h 146"/>
                    <a:gd name="T8" fmla="*/ 141 w 146"/>
                    <a:gd name="T9" fmla="*/ 140 h 146"/>
                    <a:gd name="T10" fmla="*/ 121 w 146"/>
                    <a:gd name="T11" fmla="*/ 140 h 146"/>
                    <a:gd name="T12" fmla="*/ 121 w 146"/>
                    <a:gd name="T13" fmla="*/ 140 h 146"/>
                    <a:gd name="T14" fmla="*/ 5 w 146"/>
                    <a:gd name="T15" fmla="*/ 25 h 146"/>
                    <a:gd name="T16" fmla="*/ 5 w 146"/>
                    <a:gd name="T17" fmla="*/ 25 h 146"/>
                    <a:gd name="T18" fmla="*/ 5 w 146"/>
                    <a:gd name="T19" fmla="*/ 5 h 146"/>
                    <a:gd name="T20" fmla="*/ 25 w 146"/>
                    <a:gd name="T21" fmla="*/ 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25" y="5"/>
                      </a:move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6" y="126"/>
                        <a:pt x="146" y="135"/>
                        <a:pt x="141" y="140"/>
                      </a:cubicBezTo>
                      <a:cubicBezTo>
                        <a:pt x="135" y="146"/>
                        <a:pt x="126" y="146"/>
                        <a:pt x="121" y="140"/>
                      </a:cubicBezTo>
                      <a:cubicBezTo>
                        <a:pt x="121" y="140"/>
                        <a:pt x="121" y="140"/>
                        <a:pt x="121" y="140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1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63" name="Group 862"/>
              <p:cNvGrpSpPr/>
              <p:nvPr/>
            </p:nvGrpSpPr>
            <p:grpSpPr>
              <a:xfrm>
                <a:off x="5364205" y="190501"/>
                <a:ext cx="656015" cy="657856"/>
                <a:chOff x="11373180" y="190501"/>
                <a:chExt cx="656015" cy="657856"/>
              </a:xfrm>
              <a:grpFill/>
            </p:grpSpPr>
            <p:sp>
              <p:nvSpPr>
                <p:cNvPr id="864" name="Freeform 58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65" name="Freeform 59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6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6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68" name="Group 867"/>
            <p:cNvGrpSpPr/>
            <p:nvPr userDrawn="1"/>
          </p:nvGrpSpPr>
          <p:grpSpPr>
            <a:xfrm>
              <a:off x="4636349" y="247645"/>
              <a:ext cx="657857" cy="6286512"/>
              <a:chOff x="4616268" y="190501"/>
              <a:chExt cx="657857" cy="6477000"/>
            </a:xfrm>
            <a:grpFill/>
          </p:grpSpPr>
          <p:sp>
            <p:nvSpPr>
              <p:cNvPr id="869" name="Freeform 170"/>
              <p:cNvSpPr>
                <a:spLocks/>
              </p:cNvSpPr>
              <p:nvPr/>
            </p:nvSpPr>
            <p:spPr bwMode="auto">
              <a:xfrm flipH="1" flipV="1">
                <a:off x="4616268" y="6009645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0" name="Freeform 171"/>
              <p:cNvSpPr>
                <a:spLocks/>
              </p:cNvSpPr>
              <p:nvPr/>
            </p:nvSpPr>
            <p:spPr bwMode="auto">
              <a:xfrm flipH="1" flipV="1">
                <a:off x="4616268" y="6009645"/>
                <a:ext cx="296680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1" name="Freeform 166"/>
              <p:cNvSpPr>
                <a:spLocks/>
              </p:cNvSpPr>
              <p:nvPr/>
            </p:nvSpPr>
            <p:spPr bwMode="auto">
              <a:xfrm flipH="1" flipV="1">
                <a:off x="4616268" y="5279030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1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1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2" name="Freeform 167"/>
              <p:cNvSpPr>
                <a:spLocks/>
              </p:cNvSpPr>
              <p:nvPr/>
            </p:nvSpPr>
            <p:spPr bwMode="auto">
              <a:xfrm flipH="1" flipV="1">
                <a:off x="4977445" y="5640206"/>
                <a:ext cx="296680" cy="296680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73" name="Group 872"/>
              <p:cNvGrpSpPr/>
              <p:nvPr/>
            </p:nvGrpSpPr>
            <p:grpSpPr>
              <a:xfrm>
                <a:off x="4785799" y="911904"/>
                <a:ext cx="488325" cy="657856"/>
                <a:chOff x="10794774" y="911904"/>
                <a:chExt cx="488325" cy="657856"/>
              </a:xfrm>
              <a:grpFill/>
            </p:grpSpPr>
            <p:sp>
              <p:nvSpPr>
                <p:cNvPr id="877" name="Freeform 98"/>
                <p:cNvSpPr>
                  <a:spLocks/>
                </p:cNvSpPr>
                <p:nvPr/>
              </p:nvSpPr>
              <p:spPr bwMode="auto">
                <a:xfrm flipH="1" flipV="1">
                  <a:off x="11161479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8" name="Freeform 99"/>
                <p:cNvSpPr>
                  <a:spLocks/>
                </p:cNvSpPr>
                <p:nvPr/>
              </p:nvSpPr>
              <p:spPr bwMode="auto">
                <a:xfrm flipH="1" flipV="1">
                  <a:off x="10794774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74" name="Group 873"/>
              <p:cNvGrpSpPr/>
              <p:nvPr/>
            </p:nvGrpSpPr>
            <p:grpSpPr>
              <a:xfrm>
                <a:off x="4616268" y="190501"/>
                <a:ext cx="657856" cy="657856"/>
                <a:chOff x="10625243" y="190501"/>
                <a:chExt cx="657856" cy="657856"/>
              </a:xfrm>
              <a:grpFill/>
            </p:grpSpPr>
            <p:sp>
              <p:nvSpPr>
                <p:cNvPr id="875" name="Freeform 92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657856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76" name="Freeform 93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296680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7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79" name="Group 878"/>
            <p:cNvGrpSpPr/>
            <p:nvPr userDrawn="1"/>
          </p:nvGrpSpPr>
          <p:grpSpPr>
            <a:xfrm>
              <a:off x="137614" y="249457"/>
              <a:ext cx="667070" cy="6284727"/>
              <a:chOff x="112214" y="192340"/>
              <a:chExt cx="667070" cy="6475161"/>
            </a:xfrm>
            <a:grpFill/>
          </p:grpSpPr>
          <p:sp>
            <p:nvSpPr>
              <p:cNvPr id="880" name="Freeform 8"/>
              <p:cNvSpPr>
                <a:spLocks/>
              </p:cNvSpPr>
              <p:nvPr/>
            </p:nvSpPr>
            <p:spPr bwMode="auto">
              <a:xfrm>
                <a:off x="117742" y="6011487"/>
                <a:ext cx="657858" cy="656014"/>
              </a:xfrm>
              <a:custGeom>
                <a:avLst/>
                <a:gdLst>
                  <a:gd name="T0" fmla="*/ 14 w 151"/>
                  <a:gd name="T1" fmla="*/ 28 h 151"/>
                  <a:gd name="T2" fmla="*/ 0 w 151"/>
                  <a:gd name="T3" fmla="*/ 14 h 151"/>
                  <a:gd name="T4" fmla="*/ 14 w 151"/>
                  <a:gd name="T5" fmla="*/ 0 h 151"/>
                  <a:gd name="T6" fmla="*/ 111 w 151"/>
                  <a:gd name="T7" fmla="*/ 40 h 151"/>
                  <a:gd name="T8" fmla="*/ 151 w 151"/>
                  <a:gd name="T9" fmla="*/ 137 h 151"/>
                  <a:gd name="T10" fmla="*/ 137 w 151"/>
                  <a:gd name="T11" fmla="*/ 151 h 151"/>
                  <a:gd name="T12" fmla="*/ 123 w 151"/>
                  <a:gd name="T13" fmla="*/ 137 h 151"/>
                  <a:gd name="T14" fmla="*/ 91 w 151"/>
                  <a:gd name="T15" fmla="*/ 60 h 151"/>
                  <a:gd name="T16" fmla="*/ 14 w 151"/>
                  <a:gd name="T17" fmla="*/ 2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52" y="0"/>
                      <a:pt x="86" y="16"/>
                      <a:pt x="111" y="40"/>
                    </a:cubicBezTo>
                    <a:cubicBezTo>
                      <a:pt x="136" y="65"/>
                      <a:pt x="151" y="100"/>
                      <a:pt x="151" y="137"/>
                    </a:cubicBezTo>
                    <a:cubicBezTo>
                      <a:pt x="151" y="145"/>
                      <a:pt x="145" y="151"/>
                      <a:pt x="137" y="151"/>
                    </a:cubicBezTo>
                    <a:cubicBezTo>
                      <a:pt x="129" y="151"/>
                      <a:pt x="123" y="145"/>
                      <a:pt x="123" y="137"/>
                    </a:cubicBezTo>
                    <a:cubicBezTo>
                      <a:pt x="123" y="107"/>
                      <a:pt x="111" y="80"/>
                      <a:pt x="91" y="60"/>
                    </a:cubicBezTo>
                    <a:cubicBezTo>
                      <a:pt x="71" y="41"/>
                      <a:pt x="44" y="28"/>
                      <a:pt x="1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1" name="Freeform 32"/>
              <p:cNvSpPr>
                <a:spLocks/>
              </p:cNvSpPr>
              <p:nvPr/>
            </p:nvSpPr>
            <p:spPr bwMode="auto">
              <a:xfrm>
                <a:off x="117742" y="3098228"/>
                <a:ext cx="657858" cy="661542"/>
              </a:xfrm>
              <a:custGeom>
                <a:avLst/>
                <a:gdLst>
                  <a:gd name="T0" fmla="*/ 123 w 151"/>
                  <a:gd name="T1" fmla="*/ 15 h 152"/>
                  <a:gd name="T2" fmla="*/ 137 w 151"/>
                  <a:gd name="T3" fmla="*/ 0 h 152"/>
                  <a:gd name="T4" fmla="*/ 151 w 151"/>
                  <a:gd name="T5" fmla="*/ 15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4 h 152"/>
                  <a:gd name="T14" fmla="*/ 91 w 151"/>
                  <a:gd name="T15" fmla="*/ 92 h 152"/>
                  <a:gd name="T16" fmla="*/ 123 w 151"/>
                  <a:gd name="T17" fmla="*/ 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5"/>
                    </a:moveTo>
                    <a:cubicBezTo>
                      <a:pt x="123" y="7"/>
                      <a:pt x="129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0"/>
                      <a:pt x="6" y="124"/>
                      <a:pt x="14" y="124"/>
                    </a:cubicBezTo>
                    <a:cubicBezTo>
                      <a:pt x="44" y="124"/>
                      <a:pt x="71" y="111"/>
                      <a:pt x="91" y="92"/>
                    </a:cubicBezTo>
                    <a:cubicBezTo>
                      <a:pt x="111" y="72"/>
                      <a:pt x="123" y="45"/>
                      <a:pt x="12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2" name="Freeform 33"/>
              <p:cNvSpPr>
                <a:spLocks/>
              </p:cNvSpPr>
              <p:nvPr/>
            </p:nvSpPr>
            <p:spPr bwMode="auto">
              <a:xfrm>
                <a:off x="117742" y="3098228"/>
                <a:ext cx="294838" cy="300366"/>
              </a:xfrm>
              <a:custGeom>
                <a:avLst/>
                <a:gdLst>
                  <a:gd name="T0" fmla="*/ 67 w 68"/>
                  <a:gd name="T1" fmla="*/ 15 h 69"/>
                  <a:gd name="T2" fmla="*/ 67 w 68"/>
                  <a:gd name="T3" fmla="*/ 15 h 69"/>
                  <a:gd name="T4" fmla="*/ 51 w 68"/>
                  <a:gd name="T5" fmla="*/ 52 h 69"/>
                  <a:gd name="T6" fmla="*/ 14 w 68"/>
                  <a:gd name="T7" fmla="*/ 68 h 69"/>
                  <a:gd name="T8" fmla="*/ 0 w 68"/>
                  <a:gd name="T9" fmla="*/ 53 h 69"/>
                  <a:gd name="T10" fmla="*/ 14 w 68"/>
                  <a:gd name="T11" fmla="*/ 39 h 69"/>
                  <a:gd name="T12" fmla="*/ 15 w 68"/>
                  <a:gd name="T13" fmla="*/ 40 h 69"/>
                  <a:gd name="T14" fmla="*/ 32 w 68"/>
                  <a:gd name="T15" fmla="*/ 32 h 69"/>
                  <a:gd name="T16" fmla="*/ 39 w 68"/>
                  <a:gd name="T17" fmla="*/ 15 h 69"/>
                  <a:gd name="T18" fmla="*/ 39 w 68"/>
                  <a:gd name="T19" fmla="*/ 15 h 69"/>
                  <a:gd name="T20" fmla="*/ 53 w 68"/>
                  <a:gd name="T21" fmla="*/ 0 h 69"/>
                  <a:gd name="T22" fmla="*/ 67 w 68"/>
                  <a:gd name="T23" fmla="*/ 1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67" y="15"/>
                    </a:move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8" y="35"/>
                      <a:pt x="51" y="52"/>
                    </a:cubicBezTo>
                    <a:cubicBezTo>
                      <a:pt x="35" y="69"/>
                      <a:pt x="14" y="68"/>
                      <a:pt x="14" y="68"/>
                    </a:cubicBezTo>
                    <a:cubicBezTo>
                      <a:pt x="6" y="68"/>
                      <a:pt x="0" y="61"/>
                      <a:pt x="0" y="53"/>
                    </a:cubicBezTo>
                    <a:cubicBezTo>
                      <a:pt x="0" y="46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40"/>
                    </a:cubicBezTo>
                    <a:cubicBezTo>
                      <a:pt x="17" y="40"/>
                      <a:pt x="25" y="39"/>
                      <a:pt x="32" y="32"/>
                    </a:cubicBezTo>
                    <a:cubicBezTo>
                      <a:pt x="39" y="25"/>
                      <a:pt x="39" y="17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7"/>
                      <a:pt x="45" y="0"/>
                      <a:pt x="53" y="0"/>
                    </a:cubicBezTo>
                    <a:cubicBezTo>
                      <a:pt x="61" y="0"/>
                      <a:pt x="67" y="7"/>
                      <a:pt x="67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3" name="Freeform 10"/>
              <p:cNvSpPr>
                <a:spLocks/>
              </p:cNvSpPr>
              <p:nvPr/>
            </p:nvSpPr>
            <p:spPr bwMode="auto">
              <a:xfrm>
                <a:off x="117742" y="5815265"/>
                <a:ext cx="657858" cy="123463"/>
              </a:xfrm>
              <a:custGeom>
                <a:avLst/>
                <a:gdLst>
                  <a:gd name="T0" fmla="*/ 137 w 151"/>
                  <a:gd name="T1" fmla="*/ 28 h 28"/>
                  <a:gd name="T2" fmla="*/ 137 w 151"/>
                  <a:gd name="T3" fmla="*/ 28 h 28"/>
                  <a:gd name="T4" fmla="*/ 14 w 151"/>
                  <a:gd name="T5" fmla="*/ 28 h 28"/>
                  <a:gd name="T6" fmla="*/ 14 w 151"/>
                  <a:gd name="T7" fmla="*/ 28 h 28"/>
                  <a:gd name="T8" fmla="*/ 0 w 151"/>
                  <a:gd name="T9" fmla="*/ 14 h 28"/>
                  <a:gd name="T10" fmla="*/ 14 w 151"/>
                  <a:gd name="T11" fmla="*/ 0 h 28"/>
                  <a:gd name="T12" fmla="*/ 14 w 151"/>
                  <a:gd name="T13" fmla="*/ 0 h 28"/>
                  <a:gd name="T14" fmla="*/ 137 w 151"/>
                  <a:gd name="T15" fmla="*/ 0 h 28"/>
                  <a:gd name="T16" fmla="*/ 137 w 151"/>
                  <a:gd name="T17" fmla="*/ 0 h 28"/>
                  <a:gd name="T18" fmla="*/ 151 w 151"/>
                  <a:gd name="T19" fmla="*/ 14 h 28"/>
                  <a:gd name="T20" fmla="*/ 137 w 151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37" y="28"/>
                    </a:move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4" name="Freeform 11"/>
              <p:cNvSpPr>
                <a:spLocks/>
              </p:cNvSpPr>
              <p:nvPr/>
            </p:nvSpPr>
            <p:spPr bwMode="auto">
              <a:xfrm>
                <a:off x="117742" y="5450403"/>
                <a:ext cx="657858" cy="121620"/>
              </a:xfrm>
              <a:custGeom>
                <a:avLst/>
                <a:gdLst>
                  <a:gd name="T0" fmla="*/ 137 w 151"/>
                  <a:gd name="T1" fmla="*/ 28 h 28"/>
                  <a:gd name="T2" fmla="*/ 137 w 151"/>
                  <a:gd name="T3" fmla="*/ 28 h 28"/>
                  <a:gd name="T4" fmla="*/ 14 w 151"/>
                  <a:gd name="T5" fmla="*/ 28 h 28"/>
                  <a:gd name="T6" fmla="*/ 14 w 151"/>
                  <a:gd name="T7" fmla="*/ 28 h 28"/>
                  <a:gd name="T8" fmla="*/ 0 w 151"/>
                  <a:gd name="T9" fmla="*/ 14 h 28"/>
                  <a:gd name="T10" fmla="*/ 14 w 151"/>
                  <a:gd name="T11" fmla="*/ 0 h 28"/>
                  <a:gd name="T12" fmla="*/ 14 w 151"/>
                  <a:gd name="T13" fmla="*/ 0 h 28"/>
                  <a:gd name="T14" fmla="*/ 137 w 151"/>
                  <a:gd name="T15" fmla="*/ 0 h 28"/>
                  <a:gd name="T16" fmla="*/ 137 w 151"/>
                  <a:gd name="T17" fmla="*/ 0 h 28"/>
                  <a:gd name="T18" fmla="*/ 151 w 151"/>
                  <a:gd name="T19" fmla="*/ 14 h 28"/>
                  <a:gd name="T20" fmla="*/ 137 w 151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1" h="28">
                    <a:moveTo>
                      <a:pt x="137" y="28"/>
                    </a:moveTo>
                    <a:cubicBezTo>
                      <a:pt x="137" y="28"/>
                      <a:pt x="137" y="28"/>
                      <a:pt x="137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5" name="Freeform 30"/>
              <p:cNvSpPr>
                <a:spLocks/>
              </p:cNvSpPr>
              <p:nvPr/>
            </p:nvSpPr>
            <p:spPr bwMode="auto">
              <a:xfrm>
                <a:off x="652136" y="3821476"/>
                <a:ext cx="123463" cy="661542"/>
              </a:xfrm>
              <a:custGeom>
                <a:avLst/>
                <a:gdLst>
                  <a:gd name="T0" fmla="*/ 28 w 28"/>
                  <a:gd name="T1" fmla="*/ 14 h 152"/>
                  <a:gd name="T2" fmla="*/ 28 w 28"/>
                  <a:gd name="T3" fmla="*/ 15 h 152"/>
                  <a:gd name="T4" fmla="*/ 28 w 28"/>
                  <a:gd name="T5" fmla="*/ 137 h 152"/>
                  <a:gd name="T6" fmla="*/ 28 w 28"/>
                  <a:gd name="T7" fmla="*/ 138 h 152"/>
                  <a:gd name="T8" fmla="*/ 14 w 28"/>
                  <a:gd name="T9" fmla="*/ 152 h 152"/>
                  <a:gd name="T10" fmla="*/ 0 w 28"/>
                  <a:gd name="T11" fmla="*/ 138 h 152"/>
                  <a:gd name="T12" fmla="*/ 0 w 28"/>
                  <a:gd name="T13" fmla="*/ 137 h 152"/>
                  <a:gd name="T14" fmla="*/ 0 w 28"/>
                  <a:gd name="T15" fmla="*/ 15 h 152"/>
                  <a:gd name="T16" fmla="*/ 0 w 28"/>
                  <a:gd name="T17" fmla="*/ 14 h 152"/>
                  <a:gd name="T18" fmla="*/ 14 w 28"/>
                  <a:gd name="T19" fmla="*/ 0 h 152"/>
                  <a:gd name="T20" fmla="*/ 28 w 28"/>
                  <a:gd name="T2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28" y="14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6" name="Freeform 31"/>
              <p:cNvSpPr>
                <a:spLocks/>
              </p:cNvSpPr>
              <p:nvPr/>
            </p:nvSpPr>
            <p:spPr bwMode="auto">
              <a:xfrm>
                <a:off x="287274" y="3821476"/>
                <a:ext cx="121620" cy="661542"/>
              </a:xfrm>
              <a:custGeom>
                <a:avLst/>
                <a:gdLst>
                  <a:gd name="T0" fmla="*/ 28 w 28"/>
                  <a:gd name="T1" fmla="*/ 14 h 152"/>
                  <a:gd name="T2" fmla="*/ 28 w 28"/>
                  <a:gd name="T3" fmla="*/ 15 h 152"/>
                  <a:gd name="T4" fmla="*/ 28 w 28"/>
                  <a:gd name="T5" fmla="*/ 137 h 152"/>
                  <a:gd name="T6" fmla="*/ 28 w 28"/>
                  <a:gd name="T7" fmla="*/ 138 h 152"/>
                  <a:gd name="T8" fmla="*/ 14 w 28"/>
                  <a:gd name="T9" fmla="*/ 152 h 152"/>
                  <a:gd name="T10" fmla="*/ 0 w 28"/>
                  <a:gd name="T11" fmla="*/ 138 h 152"/>
                  <a:gd name="T12" fmla="*/ 0 w 28"/>
                  <a:gd name="T13" fmla="*/ 137 h 152"/>
                  <a:gd name="T14" fmla="*/ 0 w 28"/>
                  <a:gd name="T15" fmla="*/ 15 h 152"/>
                  <a:gd name="T16" fmla="*/ 0 w 28"/>
                  <a:gd name="T17" fmla="*/ 14 h 152"/>
                  <a:gd name="T18" fmla="*/ 14 w 28"/>
                  <a:gd name="T19" fmla="*/ 0 h 152"/>
                  <a:gd name="T20" fmla="*/ 28 w 28"/>
                  <a:gd name="T21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2">
                    <a:moveTo>
                      <a:pt x="28" y="14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8" y="145"/>
                      <a:pt x="22" y="152"/>
                      <a:pt x="14" y="152"/>
                    </a:cubicBezTo>
                    <a:cubicBezTo>
                      <a:pt x="6" y="152"/>
                      <a:pt x="0" y="145"/>
                      <a:pt x="0" y="138"/>
                    </a:cubicBezTo>
                    <a:cubicBezTo>
                      <a:pt x="0" y="138"/>
                      <a:pt x="0" y="137"/>
                      <a:pt x="0" y="13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7" name="Freeform 28"/>
              <p:cNvSpPr>
                <a:spLocks/>
              </p:cNvSpPr>
              <p:nvPr/>
            </p:nvSpPr>
            <p:spPr bwMode="auto">
              <a:xfrm>
                <a:off x="112214" y="5034893"/>
                <a:ext cx="184274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19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2" y="42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8" name="Freeform 29"/>
              <p:cNvSpPr>
                <a:spLocks/>
              </p:cNvSpPr>
              <p:nvPr/>
            </p:nvSpPr>
            <p:spPr bwMode="auto">
              <a:xfrm>
                <a:off x="143540" y="4548409"/>
                <a:ext cx="635744" cy="635743"/>
              </a:xfrm>
              <a:custGeom>
                <a:avLst/>
                <a:gdLst>
                  <a:gd name="T0" fmla="*/ 121 w 146"/>
                  <a:gd name="T1" fmla="*/ 141 h 146"/>
                  <a:gd name="T2" fmla="*/ 121 w 146"/>
                  <a:gd name="T3" fmla="*/ 141 h 146"/>
                  <a:gd name="T4" fmla="*/ 6 w 146"/>
                  <a:gd name="T5" fmla="*/ 25 h 146"/>
                  <a:gd name="T6" fmla="*/ 6 w 146"/>
                  <a:gd name="T7" fmla="*/ 25 h 146"/>
                  <a:gd name="T8" fmla="*/ 6 w 146"/>
                  <a:gd name="T9" fmla="*/ 6 h 146"/>
                  <a:gd name="T10" fmla="*/ 25 w 146"/>
                  <a:gd name="T11" fmla="*/ 6 h 146"/>
                  <a:gd name="T12" fmla="*/ 25 w 146"/>
                  <a:gd name="T13" fmla="*/ 6 h 146"/>
                  <a:gd name="T14" fmla="*/ 141 w 146"/>
                  <a:gd name="T15" fmla="*/ 121 h 146"/>
                  <a:gd name="T16" fmla="*/ 141 w 146"/>
                  <a:gd name="T17" fmla="*/ 121 h 146"/>
                  <a:gd name="T18" fmla="*/ 141 w 146"/>
                  <a:gd name="T19" fmla="*/ 141 h 146"/>
                  <a:gd name="T20" fmla="*/ 121 w 146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6" y="127"/>
                      <a:pt x="146" y="135"/>
                      <a:pt x="141" y="141"/>
                    </a:cubicBezTo>
                    <a:cubicBezTo>
                      <a:pt x="135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889" name="Group 888"/>
              <p:cNvGrpSpPr/>
              <p:nvPr/>
            </p:nvGrpSpPr>
            <p:grpSpPr>
              <a:xfrm>
                <a:off x="117742" y="2371296"/>
                <a:ext cx="657858" cy="656015"/>
                <a:chOff x="9129365" y="2371296"/>
                <a:chExt cx="657858" cy="656015"/>
              </a:xfrm>
              <a:grpFill/>
            </p:grpSpPr>
            <p:sp>
              <p:nvSpPr>
                <p:cNvPr id="900" name="Freeform 34"/>
                <p:cNvSpPr>
                  <a:spLocks/>
                </p:cNvSpPr>
                <p:nvPr/>
              </p:nvSpPr>
              <p:spPr bwMode="auto">
                <a:xfrm>
                  <a:off x="9129365" y="2371296"/>
                  <a:ext cx="657858" cy="656015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6" y="151"/>
                        <a:pt x="0" y="144"/>
                        <a:pt x="0" y="137"/>
                      </a:cubicBezTo>
                      <a:cubicBezTo>
                        <a:pt x="0" y="99"/>
                        <a:pt x="15" y="64"/>
                        <a:pt x="40" y="40"/>
                      </a:cubicBezTo>
                      <a:cubicBezTo>
                        <a:pt x="65" y="15"/>
                        <a:pt x="99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01" name="Freeform 35"/>
                <p:cNvSpPr>
                  <a:spLocks/>
                </p:cNvSpPr>
                <p:nvPr/>
              </p:nvSpPr>
              <p:spPr bwMode="auto">
                <a:xfrm>
                  <a:off x="9490541" y="2726943"/>
                  <a:ext cx="296680" cy="300366"/>
                </a:xfrm>
                <a:custGeom>
                  <a:avLst/>
                  <a:gdLst>
                    <a:gd name="T0" fmla="*/ 1 w 68"/>
                    <a:gd name="T1" fmla="*/ 55 h 69"/>
                    <a:gd name="T2" fmla="*/ 1 w 68"/>
                    <a:gd name="T3" fmla="*/ 55 h 69"/>
                    <a:gd name="T4" fmla="*/ 17 w 68"/>
                    <a:gd name="T5" fmla="*/ 17 h 69"/>
                    <a:gd name="T6" fmla="*/ 54 w 68"/>
                    <a:gd name="T7" fmla="*/ 2 h 69"/>
                    <a:gd name="T8" fmla="*/ 68 w 68"/>
                    <a:gd name="T9" fmla="*/ 16 h 69"/>
                    <a:gd name="T10" fmla="*/ 54 w 68"/>
                    <a:gd name="T11" fmla="*/ 30 h 69"/>
                    <a:gd name="T12" fmla="*/ 53 w 68"/>
                    <a:gd name="T13" fmla="*/ 30 h 69"/>
                    <a:gd name="T14" fmla="*/ 36 w 68"/>
                    <a:gd name="T15" fmla="*/ 37 h 69"/>
                    <a:gd name="T16" fmla="*/ 29 w 68"/>
                    <a:gd name="T17" fmla="*/ 54 h 69"/>
                    <a:gd name="T18" fmla="*/ 29 w 68"/>
                    <a:gd name="T19" fmla="*/ 55 h 69"/>
                    <a:gd name="T20" fmla="*/ 15 w 68"/>
                    <a:gd name="T21" fmla="*/ 69 h 69"/>
                    <a:gd name="T22" fmla="*/ 1 w 68"/>
                    <a:gd name="T23" fmla="*/ 5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" y="55"/>
                      </a:move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0" y="34"/>
                        <a:pt x="17" y="17"/>
                      </a:cubicBezTo>
                      <a:cubicBezTo>
                        <a:pt x="33" y="0"/>
                        <a:pt x="54" y="2"/>
                        <a:pt x="54" y="2"/>
                      </a:cubicBezTo>
                      <a:cubicBezTo>
                        <a:pt x="62" y="2"/>
                        <a:pt x="68" y="8"/>
                        <a:pt x="68" y="16"/>
                      </a:cubicBezTo>
                      <a:cubicBezTo>
                        <a:pt x="68" y="23"/>
                        <a:pt x="62" y="30"/>
                        <a:pt x="54" y="30"/>
                      </a:cubicBezTo>
                      <a:cubicBezTo>
                        <a:pt x="54" y="30"/>
                        <a:pt x="53" y="30"/>
                        <a:pt x="53" y="30"/>
                      </a:cubicBezTo>
                      <a:cubicBezTo>
                        <a:pt x="51" y="30"/>
                        <a:pt x="43" y="30"/>
                        <a:pt x="36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5"/>
                      </a:cubicBezTo>
                      <a:cubicBezTo>
                        <a:pt x="29" y="62"/>
                        <a:pt x="23" y="69"/>
                        <a:pt x="15" y="69"/>
                      </a:cubicBezTo>
                      <a:cubicBezTo>
                        <a:pt x="7" y="69"/>
                        <a:pt x="1" y="62"/>
                        <a:pt x="1" y="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90" name="Group 889"/>
              <p:cNvGrpSpPr/>
              <p:nvPr/>
            </p:nvGrpSpPr>
            <p:grpSpPr>
              <a:xfrm>
                <a:off x="117742" y="911903"/>
                <a:ext cx="657858" cy="488324"/>
                <a:chOff x="9129365" y="911903"/>
                <a:chExt cx="657858" cy="488324"/>
              </a:xfrm>
              <a:grpFill/>
            </p:grpSpPr>
            <p:sp>
              <p:nvSpPr>
                <p:cNvPr id="898" name="Freeform 38"/>
                <p:cNvSpPr>
                  <a:spLocks/>
                </p:cNvSpPr>
                <p:nvPr/>
              </p:nvSpPr>
              <p:spPr bwMode="auto">
                <a:xfrm>
                  <a:off x="9129365" y="911903"/>
                  <a:ext cx="657858" cy="123463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9" name="Freeform 39"/>
                <p:cNvSpPr>
                  <a:spLocks/>
                </p:cNvSpPr>
                <p:nvPr/>
              </p:nvSpPr>
              <p:spPr bwMode="auto">
                <a:xfrm>
                  <a:off x="9129365" y="1278607"/>
                  <a:ext cx="657858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91" name="Group 890"/>
              <p:cNvGrpSpPr/>
              <p:nvPr/>
            </p:nvGrpSpPr>
            <p:grpSpPr>
              <a:xfrm>
                <a:off x="112214" y="1635150"/>
                <a:ext cx="667070" cy="670753"/>
                <a:chOff x="9123837" y="1635150"/>
                <a:chExt cx="667070" cy="670753"/>
              </a:xfrm>
              <a:grpFill/>
            </p:grpSpPr>
            <p:sp>
              <p:nvSpPr>
                <p:cNvPr id="896" name="Freeform 36"/>
                <p:cNvSpPr>
                  <a:spLocks/>
                </p:cNvSpPr>
                <p:nvPr/>
              </p:nvSpPr>
              <p:spPr bwMode="auto">
                <a:xfrm>
                  <a:off x="9608477" y="2123473"/>
                  <a:ext cx="182430" cy="182430"/>
                </a:xfrm>
                <a:custGeom>
                  <a:avLst/>
                  <a:gdLst>
                    <a:gd name="T0" fmla="*/ 37 w 42"/>
                    <a:gd name="T1" fmla="*/ 25 h 42"/>
                    <a:gd name="T2" fmla="*/ 37 w 42"/>
                    <a:gd name="T3" fmla="*/ 25 h 42"/>
                    <a:gd name="T4" fmla="*/ 25 w 42"/>
                    <a:gd name="T5" fmla="*/ 36 h 42"/>
                    <a:gd name="T6" fmla="*/ 25 w 42"/>
                    <a:gd name="T7" fmla="*/ 36 h 42"/>
                    <a:gd name="T8" fmla="*/ 6 w 42"/>
                    <a:gd name="T9" fmla="*/ 36 h 42"/>
                    <a:gd name="T10" fmla="*/ 6 w 42"/>
                    <a:gd name="T11" fmla="*/ 17 h 42"/>
                    <a:gd name="T12" fmla="*/ 6 w 42"/>
                    <a:gd name="T13" fmla="*/ 17 h 42"/>
                    <a:gd name="T14" fmla="*/ 17 w 42"/>
                    <a:gd name="T15" fmla="*/ 5 h 42"/>
                    <a:gd name="T16" fmla="*/ 17 w 42"/>
                    <a:gd name="T17" fmla="*/ 5 h 42"/>
                    <a:gd name="T18" fmla="*/ 37 w 42"/>
                    <a:gd name="T19" fmla="*/ 5 h 42"/>
                    <a:gd name="T20" fmla="*/ 37 w 42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5" y="36"/>
                        <a:pt x="25" y="36"/>
                        <a:pt x="25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2" y="11"/>
                        <a:pt x="42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7" name="Freeform 37"/>
                <p:cNvSpPr>
                  <a:spLocks/>
                </p:cNvSpPr>
                <p:nvPr/>
              </p:nvSpPr>
              <p:spPr bwMode="auto">
                <a:xfrm>
                  <a:off x="9123837" y="1635150"/>
                  <a:ext cx="635744" cy="635744"/>
                </a:xfrm>
                <a:custGeom>
                  <a:avLst/>
                  <a:gdLst>
                    <a:gd name="T0" fmla="*/ 140 w 146"/>
                    <a:gd name="T1" fmla="*/ 25 h 146"/>
                    <a:gd name="T2" fmla="*/ 140 w 146"/>
                    <a:gd name="T3" fmla="*/ 26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0 w 146"/>
                    <a:gd name="T19" fmla="*/ 6 h 146"/>
                    <a:gd name="T20" fmla="*/ 140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0" y="25"/>
                      </a:moveTo>
                      <a:cubicBezTo>
                        <a:pt x="140" y="26"/>
                        <a:pt x="140" y="26"/>
                        <a:pt x="140" y="26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19" y="146"/>
                        <a:pt x="11" y="146"/>
                        <a:pt x="5" y="141"/>
                      </a:cubicBezTo>
                      <a:cubicBezTo>
                        <a:pt x="0" y="136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0" y="6"/>
                      </a:cubicBezTo>
                      <a:cubicBezTo>
                        <a:pt x="146" y="11"/>
                        <a:pt x="146" y="20"/>
                        <a:pt x="140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892" name="Group 891"/>
              <p:cNvGrpSpPr/>
              <p:nvPr/>
            </p:nvGrpSpPr>
            <p:grpSpPr>
              <a:xfrm>
                <a:off x="117742" y="192340"/>
                <a:ext cx="657858" cy="6475161"/>
                <a:chOff x="9129365" y="192340"/>
                <a:chExt cx="657858" cy="6475161"/>
              </a:xfrm>
              <a:grpFill/>
            </p:grpSpPr>
            <p:sp>
              <p:nvSpPr>
                <p:cNvPr id="893" name="Freeform 72"/>
                <p:cNvSpPr>
                  <a:spLocks/>
                </p:cNvSpPr>
                <p:nvPr/>
              </p:nvSpPr>
              <p:spPr bwMode="auto">
                <a:xfrm>
                  <a:off x="9129365" y="192340"/>
                  <a:ext cx="657858" cy="657858"/>
                </a:xfrm>
                <a:custGeom>
                  <a:avLst/>
                  <a:gdLst>
                    <a:gd name="T0" fmla="*/ 14 w 151"/>
                    <a:gd name="T1" fmla="*/ 28 h 151"/>
                    <a:gd name="T2" fmla="*/ 0 w 151"/>
                    <a:gd name="T3" fmla="*/ 14 h 151"/>
                    <a:gd name="T4" fmla="*/ 14 w 151"/>
                    <a:gd name="T5" fmla="*/ 0 h 151"/>
                    <a:gd name="T6" fmla="*/ 111 w 151"/>
                    <a:gd name="T7" fmla="*/ 40 h 151"/>
                    <a:gd name="T8" fmla="*/ 151 w 151"/>
                    <a:gd name="T9" fmla="*/ 137 h 151"/>
                    <a:gd name="T10" fmla="*/ 137 w 151"/>
                    <a:gd name="T11" fmla="*/ 151 h 151"/>
                    <a:gd name="T12" fmla="*/ 123 w 151"/>
                    <a:gd name="T13" fmla="*/ 137 h 151"/>
                    <a:gd name="T14" fmla="*/ 91 w 151"/>
                    <a:gd name="T15" fmla="*/ 60 h 151"/>
                    <a:gd name="T16" fmla="*/ 14 w 151"/>
                    <a:gd name="T17" fmla="*/ 2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14" y="28"/>
                      </a:move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  <a:cubicBezTo>
                        <a:pt x="52" y="0"/>
                        <a:pt x="86" y="15"/>
                        <a:pt x="111" y="40"/>
                      </a:cubicBezTo>
                      <a:cubicBezTo>
                        <a:pt x="136" y="65"/>
                        <a:pt x="151" y="99"/>
                        <a:pt x="151" y="137"/>
                      </a:cubicBezTo>
                      <a:cubicBezTo>
                        <a:pt x="151" y="144"/>
                        <a:pt x="145" y="151"/>
                        <a:pt x="137" y="151"/>
                      </a:cubicBezTo>
                      <a:cubicBezTo>
                        <a:pt x="129" y="151"/>
                        <a:pt x="123" y="144"/>
                        <a:pt x="123" y="137"/>
                      </a:cubicBezTo>
                      <a:cubicBezTo>
                        <a:pt x="123" y="107"/>
                        <a:pt x="111" y="79"/>
                        <a:pt x="91" y="60"/>
                      </a:cubicBezTo>
                      <a:cubicBezTo>
                        <a:pt x="71" y="40"/>
                        <a:pt x="44" y="28"/>
                        <a:pt x="14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4" name="Freeform 73"/>
                <p:cNvSpPr>
                  <a:spLocks/>
                </p:cNvSpPr>
                <p:nvPr/>
              </p:nvSpPr>
              <p:spPr bwMode="auto">
                <a:xfrm>
                  <a:off x="9129365" y="549832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95" name="Freeform 73"/>
                <p:cNvSpPr>
                  <a:spLocks/>
                </p:cNvSpPr>
                <p:nvPr userDrawn="1"/>
              </p:nvSpPr>
              <p:spPr bwMode="auto">
                <a:xfrm>
                  <a:off x="9129365" y="6367135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02" name="Group 901"/>
            <p:cNvGrpSpPr/>
            <p:nvPr userDrawn="1"/>
          </p:nvGrpSpPr>
          <p:grpSpPr>
            <a:xfrm>
              <a:off x="889552" y="249457"/>
              <a:ext cx="670756" cy="6284727"/>
              <a:chOff x="856466" y="192340"/>
              <a:chExt cx="670756" cy="6475161"/>
            </a:xfrm>
            <a:grpFill/>
          </p:grpSpPr>
          <p:sp>
            <p:nvSpPr>
              <p:cNvPr id="903" name="Freeform 188"/>
              <p:cNvSpPr>
                <a:spLocks/>
              </p:cNvSpPr>
              <p:nvPr/>
            </p:nvSpPr>
            <p:spPr bwMode="auto">
              <a:xfrm>
                <a:off x="1396389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4" name="Freeform 189"/>
              <p:cNvSpPr>
                <a:spLocks/>
              </p:cNvSpPr>
              <p:nvPr/>
            </p:nvSpPr>
            <p:spPr bwMode="auto">
              <a:xfrm>
                <a:off x="1031527" y="6011487"/>
                <a:ext cx="121620" cy="656014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" y="0"/>
                      <a:pt x="28" y="7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5" name="Freeform 221"/>
              <p:cNvSpPr>
                <a:spLocks/>
              </p:cNvSpPr>
              <p:nvPr/>
            </p:nvSpPr>
            <p:spPr bwMode="auto">
              <a:xfrm>
                <a:off x="861995" y="3098228"/>
                <a:ext cx="656015" cy="661542"/>
              </a:xfrm>
              <a:custGeom>
                <a:avLst/>
                <a:gdLst>
                  <a:gd name="T0" fmla="*/ 28 w 151"/>
                  <a:gd name="T1" fmla="*/ 138 h 152"/>
                  <a:gd name="T2" fmla="*/ 14 w 151"/>
                  <a:gd name="T3" fmla="*/ 152 h 152"/>
                  <a:gd name="T4" fmla="*/ 0 w 151"/>
                  <a:gd name="T5" fmla="*/ 138 h 152"/>
                  <a:gd name="T6" fmla="*/ 40 w 151"/>
                  <a:gd name="T7" fmla="*/ 41 h 152"/>
                  <a:gd name="T8" fmla="*/ 137 w 151"/>
                  <a:gd name="T9" fmla="*/ 0 h 152"/>
                  <a:gd name="T10" fmla="*/ 151 w 151"/>
                  <a:gd name="T11" fmla="*/ 15 h 152"/>
                  <a:gd name="T12" fmla="*/ 137 w 151"/>
                  <a:gd name="T13" fmla="*/ 29 h 152"/>
                  <a:gd name="T14" fmla="*/ 60 w 151"/>
                  <a:gd name="T15" fmla="*/ 60 h 152"/>
                  <a:gd name="T16" fmla="*/ 28 w 151"/>
                  <a:gd name="T17" fmla="*/ 13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28" y="138"/>
                    </a:moveTo>
                    <a:cubicBezTo>
                      <a:pt x="28" y="145"/>
                      <a:pt x="2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5"/>
                    </a:cubicBezTo>
                    <a:cubicBezTo>
                      <a:pt x="151" y="22"/>
                      <a:pt x="145" y="29"/>
                      <a:pt x="137" y="29"/>
                    </a:cubicBezTo>
                    <a:cubicBezTo>
                      <a:pt x="107" y="29"/>
                      <a:pt x="80" y="41"/>
                      <a:pt x="60" y="60"/>
                    </a:cubicBezTo>
                    <a:cubicBezTo>
                      <a:pt x="40" y="80"/>
                      <a:pt x="28" y="108"/>
                      <a:pt x="28" y="1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6" name="Freeform 222"/>
              <p:cNvSpPr>
                <a:spLocks/>
              </p:cNvSpPr>
              <p:nvPr/>
            </p:nvSpPr>
            <p:spPr bwMode="auto">
              <a:xfrm>
                <a:off x="1223170" y="3459404"/>
                <a:ext cx="294838" cy="300366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7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4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7" name="Freeform 217"/>
              <p:cNvSpPr>
                <a:spLocks/>
              </p:cNvSpPr>
              <p:nvPr/>
            </p:nvSpPr>
            <p:spPr bwMode="auto">
              <a:xfrm>
                <a:off x="861994" y="5280871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1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5"/>
                      <a:pt x="22" y="151"/>
                      <a:pt x="14" y="151"/>
                    </a:cubicBezTo>
                    <a:cubicBezTo>
                      <a:pt x="7" y="151"/>
                      <a:pt x="0" y="145"/>
                      <a:pt x="0" y="137"/>
                    </a:cubicBezTo>
                    <a:cubicBezTo>
                      <a:pt x="0" y="100"/>
                      <a:pt x="16" y="65"/>
                      <a:pt x="40" y="41"/>
                    </a:cubicBezTo>
                    <a:cubicBezTo>
                      <a:pt x="65" y="16"/>
                      <a:pt x="10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22"/>
                      <a:pt x="145" y="28"/>
                      <a:pt x="137" y="28"/>
                    </a:cubicBezTo>
                    <a:cubicBezTo>
                      <a:pt x="107" y="28"/>
                      <a:pt x="80" y="41"/>
                      <a:pt x="60" y="60"/>
                    </a:cubicBezTo>
                    <a:cubicBezTo>
                      <a:pt x="40" y="80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8" name="Freeform 218"/>
              <p:cNvSpPr>
                <a:spLocks/>
              </p:cNvSpPr>
              <p:nvPr/>
            </p:nvSpPr>
            <p:spPr bwMode="auto">
              <a:xfrm>
                <a:off x="1223170" y="5642048"/>
                <a:ext cx="294838" cy="296680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7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7 h 68"/>
                  <a:gd name="T16" fmla="*/ 29 w 68"/>
                  <a:gd name="T17" fmla="*/ 54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4"/>
                      <a:pt x="17" y="17"/>
                    </a:cubicBezTo>
                    <a:cubicBezTo>
                      <a:pt x="34" y="0"/>
                      <a:pt x="54" y="1"/>
                      <a:pt x="54" y="1"/>
                    </a:cubicBezTo>
                    <a:cubicBezTo>
                      <a:pt x="62" y="1"/>
                      <a:pt x="68" y="8"/>
                      <a:pt x="68" y="15"/>
                    </a:cubicBezTo>
                    <a:cubicBezTo>
                      <a:pt x="68" y="23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4" y="30"/>
                      <a:pt x="37" y="37"/>
                    </a:cubicBezTo>
                    <a:cubicBezTo>
                      <a:pt x="30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62"/>
                      <a:pt x="23" y="68"/>
                      <a:pt x="15" y="68"/>
                    </a:cubicBezTo>
                    <a:cubicBezTo>
                      <a:pt x="7" y="68"/>
                      <a:pt x="1" y="62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9" name="Freeform 219"/>
              <p:cNvSpPr>
                <a:spLocks/>
              </p:cNvSpPr>
              <p:nvPr/>
            </p:nvSpPr>
            <p:spPr bwMode="auto">
              <a:xfrm>
                <a:off x="861994" y="3821476"/>
                <a:ext cx="656015" cy="661542"/>
              </a:xfrm>
              <a:custGeom>
                <a:avLst/>
                <a:gdLst>
                  <a:gd name="T0" fmla="*/ 123 w 151"/>
                  <a:gd name="T1" fmla="*/ 14 h 152"/>
                  <a:gd name="T2" fmla="*/ 137 w 151"/>
                  <a:gd name="T3" fmla="*/ 0 h 152"/>
                  <a:gd name="T4" fmla="*/ 151 w 151"/>
                  <a:gd name="T5" fmla="*/ 14 h 152"/>
                  <a:gd name="T6" fmla="*/ 111 w 151"/>
                  <a:gd name="T7" fmla="*/ 111 h 152"/>
                  <a:gd name="T8" fmla="*/ 14 w 151"/>
                  <a:gd name="T9" fmla="*/ 152 h 152"/>
                  <a:gd name="T10" fmla="*/ 0 w 151"/>
                  <a:gd name="T11" fmla="*/ 138 h 152"/>
                  <a:gd name="T12" fmla="*/ 14 w 151"/>
                  <a:gd name="T13" fmla="*/ 123 h 152"/>
                  <a:gd name="T14" fmla="*/ 91 w 151"/>
                  <a:gd name="T15" fmla="*/ 92 h 152"/>
                  <a:gd name="T16" fmla="*/ 123 w 151"/>
                  <a:gd name="T17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2">
                    <a:moveTo>
                      <a:pt x="123" y="14"/>
                    </a:moveTo>
                    <a:cubicBezTo>
                      <a:pt x="123" y="7"/>
                      <a:pt x="130" y="0"/>
                      <a:pt x="137" y="0"/>
                    </a:cubicBezTo>
                    <a:cubicBezTo>
                      <a:pt x="145" y="0"/>
                      <a:pt x="151" y="7"/>
                      <a:pt x="151" y="14"/>
                    </a:cubicBezTo>
                    <a:cubicBezTo>
                      <a:pt x="151" y="52"/>
                      <a:pt x="136" y="87"/>
                      <a:pt x="111" y="111"/>
                    </a:cubicBezTo>
                    <a:cubicBezTo>
                      <a:pt x="86" y="136"/>
                      <a:pt x="52" y="152"/>
                      <a:pt x="14" y="152"/>
                    </a:cubicBezTo>
                    <a:cubicBezTo>
                      <a:pt x="7" y="152"/>
                      <a:pt x="0" y="145"/>
                      <a:pt x="0" y="138"/>
                    </a:cubicBezTo>
                    <a:cubicBezTo>
                      <a:pt x="0" y="130"/>
                      <a:pt x="7" y="123"/>
                      <a:pt x="14" y="123"/>
                    </a:cubicBezTo>
                    <a:cubicBezTo>
                      <a:pt x="44" y="123"/>
                      <a:pt x="72" y="111"/>
                      <a:pt x="91" y="92"/>
                    </a:cubicBezTo>
                    <a:cubicBezTo>
                      <a:pt x="111" y="72"/>
                      <a:pt x="123" y="45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0" name="Freeform 220"/>
              <p:cNvSpPr>
                <a:spLocks/>
              </p:cNvSpPr>
              <p:nvPr/>
            </p:nvSpPr>
            <p:spPr bwMode="auto">
              <a:xfrm>
                <a:off x="861994" y="3821476"/>
                <a:ext cx="300366" cy="300365"/>
              </a:xfrm>
              <a:custGeom>
                <a:avLst/>
                <a:gdLst>
                  <a:gd name="T0" fmla="*/ 68 w 69"/>
                  <a:gd name="T1" fmla="*/ 14 h 69"/>
                  <a:gd name="T2" fmla="*/ 68 w 69"/>
                  <a:gd name="T3" fmla="*/ 14 h 69"/>
                  <a:gd name="T4" fmla="*/ 52 w 69"/>
                  <a:gd name="T5" fmla="*/ 52 h 69"/>
                  <a:gd name="T6" fmla="*/ 14 w 69"/>
                  <a:gd name="T7" fmla="*/ 67 h 69"/>
                  <a:gd name="T8" fmla="*/ 0 w 69"/>
                  <a:gd name="T9" fmla="*/ 53 h 69"/>
                  <a:gd name="T10" fmla="*/ 14 w 69"/>
                  <a:gd name="T11" fmla="*/ 39 h 69"/>
                  <a:gd name="T12" fmla="*/ 15 w 69"/>
                  <a:gd name="T13" fmla="*/ 39 h 69"/>
                  <a:gd name="T14" fmla="*/ 32 w 69"/>
                  <a:gd name="T15" fmla="*/ 32 h 69"/>
                  <a:gd name="T16" fmla="*/ 40 w 69"/>
                  <a:gd name="T17" fmla="*/ 15 h 69"/>
                  <a:gd name="T18" fmla="*/ 39 w 69"/>
                  <a:gd name="T19" fmla="*/ 14 h 69"/>
                  <a:gd name="T20" fmla="*/ 53 w 69"/>
                  <a:gd name="T21" fmla="*/ 0 h 69"/>
                  <a:gd name="T22" fmla="*/ 68 w 69"/>
                  <a:gd name="T23" fmla="*/ 1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9">
                    <a:moveTo>
                      <a:pt x="68" y="14"/>
                    </a:move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4"/>
                      <a:pt x="69" y="35"/>
                      <a:pt x="52" y="52"/>
                    </a:cubicBezTo>
                    <a:cubicBezTo>
                      <a:pt x="35" y="69"/>
                      <a:pt x="14" y="67"/>
                      <a:pt x="14" y="67"/>
                    </a:cubicBezTo>
                    <a:cubicBezTo>
                      <a:pt x="7" y="67"/>
                      <a:pt x="0" y="61"/>
                      <a:pt x="0" y="53"/>
                    </a:cubicBezTo>
                    <a:cubicBezTo>
                      <a:pt x="0" y="46"/>
                      <a:pt x="7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8" y="40"/>
                      <a:pt x="25" y="39"/>
                      <a:pt x="32" y="32"/>
                    </a:cubicBezTo>
                    <a:cubicBezTo>
                      <a:pt x="39" y="25"/>
                      <a:pt x="40" y="17"/>
                      <a:pt x="40" y="15"/>
                    </a:cubicBezTo>
                    <a:cubicBezTo>
                      <a:pt x="39" y="15"/>
                      <a:pt x="39" y="15"/>
                      <a:pt x="39" y="14"/>
                    </a:cubicBezTo>
                    <a:cubicBezTo>
                      <a:pt x="39" y="7"/>
                      <a:pt x="46" y="0"/>
                      <a:pt x="53" y="0"/>
                    </a:cubicBezTo>
                    <a:cubicBezTo>
                      <a:pt x="61" y="0"/>
                      <a:pt x="68" y="7"/>
                      <a:pt x="6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1" name="Freeform 207"/>
              <p:cNvSpPr>
                <a:spLocks/>
              </p:cNvSpPr>
              <p:nvPr/>
            </p:nvSpPr>
            <p:spPr bwMode="auto">
              <a:xfrm>
                <a:off x="856466" y="5034893"/>
                <a:ext cx="184273" cy="184273"/>
              </a:xfrm>
              <a:custGeom>
                <a:avLst/>
                <a:gdLst>
                  <a:gd name="T0" fmla="*/ 17 w 42"/>
                  <a:gd name="T1" fmla="*/ 36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6 h 42"/>
                  <a:gd name="T20" fmla="*/ 17 w 42"/>
                  <a:gd name="T21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6"/>
                    </a:moveTo>
                    <a:cubicBezTo>
                      <a:pt x="17" y="36"/>
                      <a:pt x="17" y="36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0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6"/>
                    </a:cubicBezTo>
                    <a:cubicBezTo>
                      <a:pt x="31" y="42"/>
                      <a:pt x="23" y="42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2" name="Freeform 208"/>
              <p:cNvSpPr>
                <a:spLocks/>
              </p:cNvSpPr>
              <p:nvPr/>
            </p:nvSpPr>
            <p:spPr bwMode="auto">
              <a:xfrm>
                <a:off x="887792" y="4548409"/>
                <a:ext cx="639430" cy="635743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13" name="Group 912"/>
              <p:cNvGrpSpPr/>
              <p:nvPr/>
            </p:nvGrpSpPr>
            <p:grpSpPr>
              <a:xfrm>
                <a:off x="856466" y="2362084"/>
                <a:ext cx="670756" cy="670754"/>
                <a:chOff x="9868089" y="2362084"/>
                <a:chExt cx="670756" cy="670754"/>
              </a:xfrm>
              <a:grpFill/>
            </p:grpSpPr>
            <p:sp>
              <p:nvSpPr>
                <p:cNvPr id="923" name="Freeform 204"/>
                <p:cNvSpPr>
                  <a:spLocks/>
                </p:cNvSpPr>
                <p:nvPr/>
              </p:nvSpPr>
              <p:spPr bwMode="auto">
                <a:xfrm>
                  <a:off x="10352729" y="2850408"/>
                  <a:ext cx="186116" cy="182430"/>
                </a:xfrm>
                <a:custGeom>
                  <a:avLst/>
                  <a:gdLst>
                    <a:gd name="T0" fmla="*/ 37 w 43"/>
                    <a:gd name="T1" fmla="*/ 25 h 42"/>
                    <a:gd name="T2" fmla="*/ 37 w 43"/>
                    <a:gd name="T3" fmla="*/ 25 h 42"/>
                    <a:gd name="T4" fmla="*/ 26 w 43"/>
                    <a:gd name="T5" fmla="*/ 36 h 42"/>
                    <a:gd name="T6" fmla="*/ 26 w 43"/>
                    <a:gd name="T7" fmla="*/ 36 h 42"/>
                    <a:gd name="T8" fmla="*/ 6 w 43"/>
                    <a:gd name="T9" fmla="*/ 36 h 42"/>
                    <a:gd name="T10" fmla="*/ 6 w 43"/>
                    <a:gd name="T11" fmla="*/ 17 h 42"/>
                    <a:gd name="T12" fmla="*/ 6 w 43"/>
                    <a:gd name="T13" fmla="*/ 17 h 42"/>
                    <a:gd name="T14" fmla="*/ 17 w 43"/>
                    <a:gd name="T15" fmla="*/ 5 h 42"/>
                    <a:gd name="T16" fmla="*/ 17 w 43"/>
                    <a:gd name="T17" fmla="*/ 5 h 42"/>
                    <a:gd name="T18" fmla="*/ 37 w 43"/>
                    <a:gd name="T19" fmla="*/ 5 h 42"/>
                    <a:gd name="T20" fmla="*/ 37 w 43"/>
                    <a:gd name="T21" fmla="*/ 2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" h="42">
                      <a:moveTo>
                        <a:pt x="37" y="25"/>
                      </a:move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20" y="42"/>
                        <a:pt x="11" y="42"/>
                        <a:pt x="6" y="36"/>
                      </a:cubicBezTo>
                      <a:cubicBezTo>
                        <a:pt x="0" y="31"/>
                        <a:pt x="0" y="22"/>
                        <a:pt x="6" y="17"/>
                      </a:cubicBezTo>
                      <a:cubicBezTo>
                        <a:pt x="6" y="17"/>
                        <a:pt x="6" y="17"/>
                        <a:pt x="6" y="17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23" y="0"/>
                        <a:pt x="32" y="0"/>
                        <a:pt x="37" y="5"/>
                      </a:cubicBezTo>
                      <a:cubicBezTo>
                        <a:pt x="43" y="11"/>
                        <a:pt x="43" y="19"/>
                        <a:pt x="37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4" name="Freeform 205"/>
                <p:cNvSpPr>
                  <a:spLocks/>
                </p:cNvSpPr>
                <p:nvPr/>
              </p:nvSpPr>
              <p:spPr bwMode="auto">
                <a:xfrm>
                  <a:off x="9868089" y="2362084"/>
                  <a:ext cx="635743" cy="635744"/>
                </a:xfrm>
                <a:custGeom>
                  <a:avLst/>
                  <a:gdLst>
                    <a:gd name="T0" fmla="*/ 141 w 146"/>
                    <a:gd name="T1" fmla="*/ 25 h 146"/>
                    <a:gd name="T2" fmla="*/ 141 w 146"/>
                    <a:gd name="T3" fmla="*/ 25 h 146"/>
                    <a:gd name="T4" fmla="*/ 25 w 146"/>
                    <a:gd name="T5" fmla="*/ 141 h 146"/>
                    <a:gd name="T6" fmla="*/ 25 w 146"/>
                    <a:gd name="T7" fmla="*/ 141 h 146"/>
                    <a:gd name="T8" fmla="*/ 5 w 146"/>
                    <a:gd name="T9" fmla="*/ 141 h 146"/>
                    <a:gd name="T10" fmla="*/ 5 w 146"/>
                    <a:gd name="T11" fmla="*/ 121 h 146"/>
                    <a:gd name="T12" fmla="*/ 5 w 146"/>
                    <a:gd name="T13" fmla="*/ 121 h 146"/>
                    <a:gd name="T14" fmla="*/ 121 w 146"/>
                    <a:gd name="T15" fmla="*/ 6 h 146"/>
                    <a:gd name="T16" fmla="*/ 121 w 146"/>
                    <a:gd name="T17" fmla="*/ 6 h 146"/>
                    <a:gd name="T18" fmla="*/ 141 w 146"/>
                    <a:gd name="T19" fmla="*/ 6 h 146"/>
                    <a:gd name="T20" fmla="*/ 141 w 146"/>
                    <a:gd name="T21" fmla="*/ 2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141" y="25"/>
                      </a:move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5" y="141"/>
                        <a:pt x="25" y="141"/>
                        <a:pt x="25" y="141"/>
                      </a:cubicBezTo>
                      <a:cubicBezTo>
                        <a:pt x="20" y="146"/>
                        <a:pt x="11" y="146"/>
                        <a:pt x="5" y="141"/>
                      </a:cubicBezTo>
                      <a:cubicBezTo>
                        <a:pt x="0" y="135"/>
                        <a:pt x="0" y="127"/>
                        <a:pt x="5" y="121"/>
                      </a:cubicBezTo>
                      <a:cubicBezTo>
                        <a:pt x="5" y="121"/>
                        <a:pt x="5" y="121"/>
                        <a:pt x="5" y="121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1" y="6"/>
                        <a:pt x="121" y="6"/>
                        <a:pt x="121" y="6"/>
                      </a:cubicBezTo>
                      <a:cubicBezTo>
                        <a:pt x="126" y="0"/>
                        <a:pt x="135" y="0"/>
                        <a:pt x="141" y="6"/>
                      </a:cubicBezTo>
                      <a:cubicBezTo>
                        <a:pt x="146" y="11"/>
                        <a:pt x="146" y="20"/>
                        <a:pt x="141" y="2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14" name="Group 913"/>
              <p:cNvGrpSpPr/>
              <p:nvPr/>
            </p:nvGrpSpPr>
            <p:grpSpPr>
              <a:xfrm>
                <a:off x="861994" y="911903"/>
                <a:ext cx="656015" cy="657858"/>
                <a:chOff x="9873617" y="911903"/>
                <a:chExt cx="656015" cy="657858"/>
              </a:xfrm>
              <a:grpFill/>
            </p:grpSpPr>
            <p:sp>
              <p:nvSpPr>
                <p:cNvPr id="921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2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15" name="Group 914"/>
              <p:cNvGrpSpPr/>
              <p:nvPr/>
            </p:nvGrpSpPr>
            <p:grpSpPr>
              <a:xfrm>
                <a:off x="861996" y="1644363"/>
                <a:ext cx="656015" cy="488325"/>
                <a:chOff x="9873619" y="1644363"/>
                <a:chExt cx="656015" cy="488325"/>
              </a:xfrm>
              <a:grpFill/>
            </p:grpSpPr>
            <p:sp>
              <p:nvSpPr>
                <p:cNvPr id="919" name="Freeform 200"/>
                <p:cNvSpPr>
                  <a:spLocks/>
                </p:cNvSpPr>
                <p:nvPr/>
              </p:nvSpPr>
              <p:spPr bwMode="auto">
                <a:xfrm>
                  <a:off x="9873619" y="1644363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20" name="Freeform 201"/>
                <p:cNvSpPr>
                  <a:spLocks/>
                </p:cNvSpPr>
                <p:nvPr/>
              </p:nvSpPr>
              <p:spPr bwMode="auto">
                <a:xfrm>
                  <a:off x="9873619" y="2011068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16" name="Group 915"/>
              <p:cNvGrpSpPr/>
              <p:nvPr/>
            </p:nvGrpSpPr>
            <p:grpSpPr>
              <a:xfrm>
                <a:off x="1031526" y="192340"/>
                <a:ext cx="486482" cy="657856"/>
                <a:chOff x="10043149" y="192340"/>
                <a:chExt cx="486482" cy="657856"/>
              </a:xfrm>
              <a:grpFill/>
            </p:grpSpPr>
            <p:sp>
              <p:nvSpPr>
                <p:cNvPr id="917" name="Freeform 253"/>
                <p:cNvSpPr>
                  <a:spLocks/>
                </p:cNvSpPr>
                <p:nvPr/>
              </p:nvSpPr>
              <p:spPr bwMode="auto">
                <a:xfrm>
                  <a:off x="10408011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18" name="Freeform 254"/>
                <p:cNvSpPr>
                  <a:spLocks/>
                </p:cNvSpPr>
                <p:nvPr/>
              </p:nvSpPr>
              <p:spPr bwMode="auto">
                <a:xfrm>
                  <a:off x="10043149" y="192340"/>
                  <a:ext cx="121620" cy="657856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  <a:cubicBezTo>
                        <a:pt x="22" y="0"/>
                        <a:pt x="28" y="6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25" name="Group 924"/>
            <p:cNvGrpSpPr/>
            <p:nvPr userDrawn="1"/>
          </p:nvGrpSpPr>
          <p:grpSpPr>
            <a:xfrm>
              <a:off x="2400801" y="247645"/>
              <a:ext cx="667071" cy="6286512"/>
              <a:chOff x="2356030" y="190501"/>
              <a:chExt cx="667071" cy="6477000"/>
            </a:xfrm>
            <a:grpFill/>
          </p:grpSpPr>
          <p:sp>
            <p:nvSpPr>
              <p:cNvPr id="926" name="Freeform 84"/>
              <p:cNvSpPr>
                <a:spLocks/>
              </p:cNvSpPr>
              <p:nvPr/>
            </p:nvSpPr>
            <p:spPr bwMode="auto">
              <a:xfrm flipH="1" flipV="1">
                <a:off x="2361557" y="6009645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7" name="Freeform 85"/>
              <p:cNvSpPr>
                <a:spLocks/>
              </p:cNvSpPr>
              <p:nvPr/>
            </p:nvSpPr>
            <p:spPr bwMode="auto">
              <a:xfrm flipH="1" flipV="1">
                <a:off x="2361557" y="6009645"/>
                <a:ext cx="294838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6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8" name="Freeform 82"/>
              <p:cNvSpPr>
                <a:spLocks/>
              </p:cNvSpPr>
              <p:nvPr/>
            </p:nvSpPr>
            <p:spPr bwMode="auto">
              <a:xfrm flipH="1" flipV="1">
                <a:off x="2361557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9" name="Freeform 83"/>
              <p:cNvSpPr>
                <a:spLocks/>
              </p:cNvSpPr>
              <p:nvPr/>
            </p:nvSpPr>
            <p:spPr bwMode="auto">
              <a:xfrm flipH="1" flipV="1">
                <a:off x="2726420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930" name="Group 929"/>
              <p:cNvGrpSpPr/>
              <p:nvPr/>
            </p:nvGrpSpPr>
            <p:grpSpPr>
              <a:xfrm>
                <a:off x="2356030" y="902691"/>
                <a:ext cx="667071" cy="670756"/>
                <a:chOff x="11367653" y="902691"/>
                <a:chExt cx="667071" cy="670756"/>
              </a:xfrm>
              <a:grpFill/>
            </p:grpSpPr>
            <p:sp>
              <p:nvSpPr>
                <p:cNvPr id="934" name="Freeform 68"/>
                <p:cNvSpPr>
                  <a:spLocks/>
                </p:cNvSpPr>
                <p:nvPr/>
              </p:nvSpPr>
              <p:spPr bwMode="auto">
                <a:xfrm flipH="1" flipV="1">
                  <a:off x="11367653" y="1391017"/>
                  <a:ext cx="182430" cy="182430"/>
                </a:xfrm>
                <a:custGeom>
                  <a:avLst/>
                  <a:gdLst>
                    <a:gd name="T0" fmla="*/ 25 w 42"/>
                    <a:gd name="T1" fmla="*/ 5 h 42"/>
                    <a:gd name="T2" fmla="*/ 25 w 42"/>
                    <a:gd name="T3" fmla="*/ 6 h 42"/>
                    <a:gd name="T4" fmla="*/ 37 w 42"/>
                    <a:gd name="T5" fmla="*/ 17 h 42"/>
                    <a:gd name="T6" fmla="*/ 37 w 42"/>
                    <a:gd name="T7" fmla="*/ 17 h 42"/>
                    <a:gd name="T8" fmla="*/ 37 w 42"/>
                    <a:gd name="T9" fmla="*/ 37 h 42"/>
                    <a:gd name="T10" fmla="*/ 17 w 42"/>
                    <a:gd name="T11" fmla="*/ 37 h 42"/>
                    <a:gd name="T12" fmla="*/ 17 w 42"/>
                    <a:gd name="T13" fmla="*/ 37 h 42"/>
                    <a:gd name="T14" fmla="*/ 6 w 42"/>
                    <a:gd name="T15" fmla="*/ 25 h 42"/>
                    <a:gd name="T16" fmla="*/ 6 w 42"/>
                    <a:gd name="T17" fmla="*/ 25 h 42"/>
                    <a:gd name="T18" fmla="*/ 6 w 42"/>
                    <a:gd name="T19" fmla="*/ 5 h 42"/>
                    <a:gd name="T20" fmla="*/ 25 w 42"/>
                    <a:gd name="T21" fmla="*/ 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25" y="5"/>
                      </a:move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3"/>
                        <a:pt x="42" y="31"/>
                        <a:pt x="37" y="37"/>
                      </a:cubicBezTo>
                      <a:cubicBezTo>
                        <a:pt x="32" y="42"/>
                        <a:pt x="23" y="42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5" name="Freeform 69"/>
                <p:cNvSpPr>
                  <a:spLocks/>
                </p:cNvSpPr>
                <p:nvPr/>
              </p:nvSpPr>
              <p:spPr bwMode="auto">
                <a:xfrm flipH="1" flipV="1">
                  <a:off x="11398981" y="902691"/>
                  <a:ext cx="635743" cy="635744"/>
                </a:xfrm>
                <a:custGeom>
                  <a:avLst/>
                  <a:gdLst>
                    <a:gd name="T0" fmla="*/ 25 w 146"/>
                    <a:gd name="T1" fmla="*/ 5 h 146"/>
                    <a:gd name="T2" fmla="*/ 25 w 146"/>
                    <a:gd name="T3" fmla="*/ 5 h 146"/>
                    <a:gd name="T4" fmla="*/ 141 w 146"/>
                    <a:gd name="T5" fmla="*/ 121 h 146"/>
                    <a:gd name="T6" fmla="*/ 141 w 146"/>
                    <a:gd name="T7" fmla="*/ 121 h 146"/>
                    <a:gd name="T8" fmla="*/ 141 w 146"/>
                    <a:gd name="T9" fmla="*/ 140 h 146"/>
                    <a:gd name="T10" fmla="*/ 121 w 146"/>
                    <a:gd name="T11" fmla="*/ 140 h 146"/>
                    <a:gd name="T12" fmla="*/ 121 w 146"/>
                    <a:gd name="T13" fmla="*/ 140 h 146"/>
                    <a:gd name="T14" fmla="*/ 5 w 146"/>
                    <a:gd name="T15" fmla="*/ 25 h 146"/>
                    <a:gd name="T16" fmla="*/ 5 w 146"/>
                    <a:gd name="T17" fmla="*/ 25 h 146"/>
                    <a:gd name="T18" fmla="*/ 5 w 146"/>
                    <a:gd name="T19" fmla="*/ 5 h 146"/>
                    <a:gd name="T20" fmla="*/ 25 w 146"/>
                    <a:gd name="T21" fmla="*/ 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25" y="5"/>
                      </a:move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6" y="126"/>
                        <a:pt x="146" y="135"/>
                        <a:pt x="141" y="140"/>
                      </a:cubicBezTo>
                      <a:cubicBezTo>
                        <a:pt x="135" y="146"/>
                        <a:pt x="126" y="146"/>
                        <a:pt x="121" y="140"/>
                      </a:cubicBezTo>
                      <a:cubicBezTo>
                        <a:pt x="121" y="140"/>
                        <a:pt x="121" y="140"/>
                        <a:pt x="121" y="140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1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31" name="Group 930"/>
              <p:cNvGrpSpPr/>
              <p:nvPr/>
            </p:nvGrpSpPr>
            <p:grpSpPr>
              <a:xfrm>
                <a:off x="2361557" y="190501"/>
                <a:ext cx="656015" cy="657856"/>
                <a:chOff x="11373180" y="190501"/>
                <a:chExt cx="656015" cy="657856"/>
              </a:xfrm>
              <a:grpFill/>
            </p:grpSpPr>
            <p:sp>
              <p:nvSpPr>
                <p:cNvPr id="932" name="Freeform 58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33" name="Freeform 59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6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6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36" name="Group 935"/>
            <p:cNvGrpSpPr/>
            <p:nvPr userDrawn="1"/>
          </p:nvGrpSpPr>
          <p:grpSpPr>
            <a:xfrm>
              <a:off x="9865080" y="249457"/>
              <a:ext cx="670756" cy="6284727"/>
              <a:chOff x="9851782" y="192340"/>
              <a:chExt cx="670756" cy="6475161"/>
            </a:xfrm>
            <a:grpFill/>
          </p:grpSpPr>
          <p:grpSp>
            <p:nvGrpSpPr>
              <p:cNvPr id="937" name="Group 936"/>
              <p:cNvGrpSpPr/>
              <p:nvPr userDrawn="1"/>
            </p:nvGrpSpPr>
            <p:grpSpPr>
              <a:xfrm>
                <a:off x="9851782" y="2362084"/>
                <a:ext cx="670756" cy="4305417"/>
                <a:chOff x="9737232" y="2362084"/>
                <a:chExt cx="670756" cy="4305417"/>
              </a:xfrm>
              <a:grpFill/>
            </p:grpSpPr>
            <p:sp>
              <p:nvSpPr>
                <p:cNvPr id="948" name="Freeform 188"/>
                <p:cNvSpPr>
                  <a:spLocks/>
                </p:cNvSpPr>
                <p:nvPr/>
              </p:nvSpPr>
              <p:spPr bwMode="auto">
                <a:xfrm>
                  <a:off x="10277155" y="6011487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9" name="Freeform 189"/>
                <p:cNvSpPr>
                  <a:spLocks/>
                </p:cNvSpPr>
                <p:nvPr/>
              </p:nvSpPr>
              <p:spPr bwMode="auto">
                <a:xfrm>
                  <a:off x="9912293" y="6011487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0" name="Freeform 221"/>
                <p:cNvSpPr>
                  <a:spLocks/>
                </p:cNvSpPr>
                <p:nvPr/>
              </p:nvSpPr>
              <p:spPr bwMode="auto">
                <a:xfrm>
                  <a:off x="9742761" y="3098228"/>
                  <a:ext cx="656015" cy="661542"/>
                </a:xfrm>
                <a:custGeom>
                  <a:avLst/>
                  <a:gdLst>
                    <a:gd name="T0" fmla="*/ 28 w 151"/>
                    <a:gd name="T1" fmla="*/ 138 h 152"/>
                    <a:gd name="T2" fmla="*/ 14 w 151"/>
                    <a:gd name="T3" fmla="*/ 152 h 152"/>
                    <a:gd name="T4" fmla="*/ 0 w 151"/>
                    <a:gd name="T5" fmla="*/ 138 h 152"/>
                    <a:gd name="T6" fmla="*/ 40 w 151"/>
                    <a:gd name="T7" fmla="*/ 41 h 152"/>
                    <a:gd name="T8" fmla="*/ 137 w 151"/>
                    <a:gd name="T9" fmla="*/ 0 h 152"/>
                    <a:gd name="T10" fmla="*/ 151 w 151"/>
                    <a:gd name="T11" fmla="*/ 15 h 152"/>
                    <a:gd name="T12" fmla="*/ 137 w 151"/>
                    <a:gd name="T13" fmla="*/ 29 h 152"/>
                    <a:gd name="T14" fmla="*/ 60 w 151"/>
                    <a:gd name="T15" fmla="*/ 60 h 152"/>
                    <a:gd name="T16" fmla="*/ 28 w 151"/>
                    <a:gd name="T17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28" y="138"/>
                      </a:move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7" y="152"/>
                        <a:pt x="0" y="145"/>
                        <a:pt x="0" y="138"/>
                      </a:cubicBezTo>
                      <a:cubicBezTo>
                        <a:pt x="0" y="100"/>
                        <a:pt x="16" y="65"/>
                        <a:pt x="40" y="41"/>
                      </a:cubicBezTo>
                      <a:cubicBezTo>
                        <a:pt x="65" y="16"/>
                        <a:pt x="100" y="0"/>
                        <a:pt x="137" y="0"/>
                      </a:cubicBezTo>
                      <a:cubicBezTo>
                        <a:pt x="145" y="0"/>
                        <a:pt x="151" y="7"/>
                        <a:pt x="151" y="15"/>
                      </a:cubicBezTo>
                      <a:cubicBezTo>
                        <a:pt x="151" y="22"/>
                        <a:pt x="145" y="29"/>
                        <a:pt x="137" y="29"/>
                      </a:cubicBezTo>
                      <a:cubicBezTo>
                        <a:pt x="107" y="29"/>
                        <a:pt x="80" y="41"/>
                        <a:pt x="60" y="60"/>
                      </a:cubicBezTo>
                      <a:cubicBezTo>
                        <a:pt x="40" y="80"/>
                        <a:pt x="28" y="108"/>
                        <a:pt x="28" y="1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1" name="Freeform 222"/>
                <p:cNvSpPr>
                  <a:spLocks/>
                </p:cNvSpPr>
                <p:nvPr/>
              </p:nvSpPr>
              <p:spPr bwMode="auto">
                <a:xfrm>
                  <a:off x="10103936" y="3459404"/>
                  <a:ext cx="294838" cy="300366"/>
                </a:xfrm>
                <a:custGeom>
                  <a:avLst/>
                  <a:gdLst>
                    <a:gd name="T0" fmla="*/ 1 w 68"/>
                    <a:gd name="T1" fmla="*/ 55 h 69"/>
                    <a:gd name="T2" fmla="*/ 1 w 68"/>
                    <a:gd name="T3" fmla="*/ 55 h 69"/>
                    <a:gd name="T4" fmla="*/ 17 w 68"/>
                    <a:gd name="T5" fmla="*/ 17 h 69"/>
                    <a:gd name="T6" fmla="*/ 54 w 68"/>
                    <a:gd name="T7" fmla="*/ 2 h 69"/>
                    <a:gd name="T8" fmla="*/ 68 w 68"/>
                    <a:gd name="T9" fmla="*/ 16 h 69"/>
                    <a:gd name="T10" fmla="*/ 54 w 68"/>
                    <a:gd name="T11" fmla="*/ 30 h 69"/>
                    <a:gd name="T12" fmla="*/ 53 w 68"/>
                    <a:gd name="T13" fmla="*/ 30 h 69"/>
                    <a:gd name="T14" fmla="*/ 37 w 68"/>
                    <a:gd name="T15" fmla="*/ 37 h 69"/>
                    <a:gd name="T16" fmla="*/ 29 w 68"/>
                    <a:gd name="T17" fmla="*/ 54 h 69"/>
                    <a:gd name="T18" fmla="*/ 29 w 68"/>
                    <a:gd name="T19" fmla="*/ 55 h 69"/>
                    <a:gd name="T20" fmla="*/ 15 w 68"/>
                    <a:gd name="T21" fmla="*/ 69 h 69"/>
                    <a:gd name="T22" fmla="*/ 1 w 68"/>
                    <a:gd name="T23" fmla="*/ 5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" y="55"/>
                      </a:move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0" y="34"/>
                        <a:pt x="17" y="17"/>
                      </a:cubicBezTo>
                      <a:cubicBezTo>
                        <a:pt x="34" y="0"/>
                        <a:pt x="54" y="2"/>
                        <a:pt x="54" y="2"/>
                      </a:cubicBezTo>
                      <a:cubicBezTo>
                        <a:pt x="62" y="2"/>
                        <a:pt x="68" y="8"/>
                        <a:pt x="68" y="16"/>
                      </a:cubicBezTo>
                      <a:cubicBezTo>
                        <a:pt x="68" y="23"/>
                        <a:pt x="62" y="30"/>
                        <a:pt x="54" y="30"/>
                      </a:cubicBezTo>
                      <a:cubicBezTo>
                        <a:pt x="54" y="30"/>
                        <a:pt x="54" y="30"/>
                        <a:pt x="53" y="30"/>
                      </a:cubicBezTo>
                      <a:cubicBezTo>
                        <a:pt x="51" y="30"/>
                        <a:pt x="44" y="30"/>
                        <a:pt x="37" y="37"/>
                      </a:cubicBezTo>
                      <a:cubicBezTo>
                        <a:pt x="30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5"/>
                      </a:cubicBezTo>
                      <a:cubicBezTo>
                        <a:pt x="29" y="62"/>
                        <a:pt x="23" y="69"/>
                        <a:pt x="15" y="69"/>
                      </a:cubicBezTo>
                      <a:cubicBezTo>
                        <a:pt x="7" y="69"/>
                        <a:pt x="1" y="62"/>
                        <a:pt x="1" y="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2" name="Freeform 217"/>
                <p:cNvSpPr>
                  <a:spLocks/>
                </p:cNvSpPr>
                <p:nvPr/>
              </p:nvSpPr>
              <p:spPr bwMode="auto">
                <a:xfrm>
                  <a:off x="9742760" y="5280871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00"/>
                        <a:pt x="16" y="65"/>
                        <a:pt x="40" y="41"/>
                      </a:cubicBezTo>
                      <a:cubicBezTo>
                        <a:pt x="65" y="16"/>
                        <a:pt x="100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3" name="Freeform 218"/>
                <p:cNvSpPr>
                  <a:spLocks/>
                </p:cNvSpPr>
                <p:nvPr/>
              </p:nvSpPr>
              <p:spPr bwMode="auto">
                <a:xfrm>
                  <a:off x="10103936" y="5642048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30"/>
                        <a:pt x="37" y="37"/>
                      </a:cubicBezTo>
                      <a:cubicBezTo>
                        <a:pt x="30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4" name="Freeform 219"/>
                <p:cNvSpPr>
                  <a:spLocks/>
                </p:cNvSpPr>
                <p:nvPr/>
              </p:nvSpPr>
              <p:spPr bwMode="auto">
                <a:xfrm>
                  <a:off x="9742760" y="3821476"/>
                  <a:ext cx="656015" cy="661542"/>
                </a:xfrm>
                <a:custGeom>
                  <a:avLst/>
                  <a:gdLst>
                    <a:gd name="T0" fmla="*/ 123 w 151"/>
                    <a:gd name="T1" fmla="*/ 14 h 152"/>
                    <a:gd name="T2" fmla="*/ 137 w 151"/>
                    <a:gd name="T3" fmla="*/ 0 h 152"/>
                    <a:gd name="T4" fmla="*/ 151 w 151"/>
                    <a:gd name="T5" fmla="*/ 14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3 h 152"/>
                    <a:gd name="T14" fmla="*/ 91 w 151"/>
                    <a:gd name="T15" fmla="*/ 92 h 152"/>
                    <a:gd name="T16" fmla="*/ 123 w 151"/>
                    <a:gd name="T17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4"/>
                      </a:moveTo>
                      <a:cubicBezTo>
                        <a:pt x="123" y="7"/>
                        <a:pt x="130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7" y="152"/>
                        <a:pt x="0" y="145"/>
                        <a:pt x="0" y="138"/>
                      </a:cubicBezTo>
                      <a:cubicBezTo>
                        <a:pt x="0" y="130"/>
                        <a:pt x="7" y="123"/>
                        <a:pt x="14" y="123"/>
                      </a:cubicBezTo>
                      <a:cubicBezTo>
                        <a:pt x="44" y="123"/>
                        <a:pt x="72" y="111"/>
                        <a:pt x="91" y="92"/>
                      </a:cubicBezTo>
                      <a:cubicBezTo>
                        <a:pt x="111" y="72"/>
                        <a:pt x="123" y="45"/>
                        <a:pt x="123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5" name="Freeform 220"/>
                <p:cNvSpPr>
                  <a:spLocks/>
                </p:cNvSpPr>
                <p:nvPr/>
              </p:nvSpPr>
              <p:spPr bwMode="auto">
                <a:xfrm>
                  <a:off x="9742760" y="3821476"/>
                  <a:ext cx="300366" cy="300365"/>
                </a:xfrm>
                <a:custGeom>
                  <a:avLst/>
                  <a:gdLst>
                    <a:gd name="T0" fmla="*/ 68 w 69"/>
                    <a:gd name="T1" fmla="*/ 14 h 69"/>
                    <a:gd name="T2" fmla="*/ 68 w 69"/>
                    <a:gd name="T3" fmla="*/ 14 h 69"/>
                    <a:gd name="T4" fmla="*/ 52 w 69"/>
                    <a:gd name="T5" fmla="*/ 52 h 69"/>
                    <a:gd name="T6" fmla="*/ 14 w 69"/>
                    <a:gd name="T7" fmla="*/ 67 h 69"/>
                    <a:gd name="T8" fmla="*/ 0 w 69"/>
                    <a:gd name="T9" fmla="*/ 53 h 69"/>
                    <a:gd name="T10" fmla="*/ 14 w 69"/>
                    <a:gd name="T11" fmla="*/ 39 h 69"/>
                    <a:gd name="T12" fmla="*/ 15 w 69"/>
                    <a:gd name="T13" fmla="*/ 39 h 69"/>
                    <a:gd name="T14" fmla="*/ 32 w 69"/>
                    <a:gd name="T15" fmla="*/ 32 h 69"/>
                    <a:gd name="T16" fmla="*/ 40 w 69"/>
                    <a:gd name="T17" fmla="*/ 15 h 69"/>
                    <a:gd name="T18" fmla="*/ 39 w 69"/>
                    <a:gd name="T19" fmla="*/ 14 h 69"/>
                    <a:gd name="T20" fmla="*/ 53 w 69"/>
                    <a:gd name="T21" fmla="*/ 0 h 69"/>
                    <a:gd name="T22" fmla="*/ 68 w 69"/>
                    <a:gd name="T23" fmla="*/ 1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9" h="69">
                      <a:moveTo>
                        <a:pt x="68" y="14"/>
                      </a:move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4"/>
                        <a:pt x="69" y="35"/>
                        <a:pt x="52" y="52"/>
                      </a:cubicBezTo>
                      <a:cubicBezTo>
                        <a:pt x="35" y="69"/>
                        <a:pt x="14" y="67"/>
                        <a:pt x="14" y="67"/>
                      </a:cubicBezTo>
                      <a:cubicBezTo>
                        <a:pt x="7" y="67"/>
                        <a:pt x="0" y="61"/>
                        <a:pt x="0" y="53"/>
                      </a:cubicBezTo>
                      <a:cubicBezTo>
                        <a:pt x="0" y="46"/>
                        <a:pt x="7" y="39"/>
                        <a:pt x="14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40" y="17"/>
                        <a:pt x="40" y="15"/>
                      </a:cubicBez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8" y="7"/>
                        <a:pt x="6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6" name="Freeform 207"/>
                <p:cNvSpPr>
                  <a:spLocks/>
                </p:cNvSpPr>
                <p:nvPr/>
              </p:nvSpPr>
              <p:spPr bwMode="auto">
                <a:xfrm>
                  <a:off x="9737232" y="5034893"/>
                  <a:ext cx="184273" cy="184273"/>
                </a:xfrm>
                <a:custGeom>
                  <a:avLst/>
                  <a:gdLst>
                    <a:gd name="T0" fmla="*/ 17 w 42"/>
                    <a:gd name="T1" fmla="*/ 36 h 42"/>
                    <a:gd name="T2" fmla="*/ 17 w 42"/>
                    <a:gd name="T3" fmla="*/ 36 h 42"/>
                    <a:gd name="T4" fmla="*/ 5 w 42"/>
                    <a:gd name="T5" fmla="*/ 25 h 42"/>
                    <a:gd name="T6" fmla="*/ 5 w 42"/>
                    <a:gd name="T7" fmla="*/ 25 h 42"/>
                    <a:gd name="T8" fmla="*/ 5 w 42"/>
                    <a:gd name="T9" fmla="*/ 5 h 42"/>
                    <a:gd name="T10" fmla="*/ 25 w 42"/>
                    <a:gd name="T11" fmla="*/ 5 h 42"/>
                    <a:gd name="T12" fmla="*/ 25 w 42"/>
                    <a:gd name="T13" fmla="*/ 5 h 42"/>
                    <a:gd name="T14" fmla="*/ 37 w 42"/>
                    <a:gd name="T15" fmla="*/ 17 h 42"/>
                    <a:gd name="T16" fmla="*/ 37 w 42"/>
                    <a:gd name="T17" fmla="*/ 17 h 42"/>
                    <a:gd name="T18" fmla="*/ 37 w 42"/>
                    <a:gd name="T19" fmla="*/ 36 h 42"/>
                    <a:gd name="T20" fmla="*/ 17 w 42"/>
                    <a:gd name="T21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17" y="36"/>
                      </a:move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0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2"/>
                        <a:pt x="42" y="31"/>
                        <a:pt x="37" y="36"/>
                      </a:cubicBezTo>
                      <a:cubicBezTo>
                        <a:pt x="31" y="42"/>
                        <a:pt x="23" y="42"/>
                        <a:pt x="17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57" name="Freeform 208"/>
                <p:cNvSpPr>
                  <a:spLocks/>
                </p:cNvSpPr>
                <p:nvPr/>
              </p:nvSpPr>
              <p:spPr bwMode="auto">
                <a:xfrm>
                  <a:off x="9768558" y="4548409"/>
                  <a:ext cx="639430" cy="635743"/>
                </a:xfrm>
                <a:custGeom>
                  <a:avLst/>
                  <a:gdLst>
                    <a:gd name="T0" fmla="*/ 121 w 147"/>
                    <a:gd name="T1" fmla="*/ 141 h 146"/>
                    <a:gd name="T2" fmla="*/ 121 w 147"/>
                    <a:gd name="T3" fmla="*/ 141 h 146"/>
                    <a:gd name="T4" fmla="*/ 6 w 147"/>
                    <a:gd name="T5" fmla="*/ 25 h 146"/>
                    <a:gd name="T6" fmla="*/ 6 w 147"/>
                    <a:gd name="T7" fmla="*/ 25 h 146"/>
                    <a:gd name="T8" fmla="*/ 6 w 147"/>
                    <a:gd name="T9" fmla="*/ 6 h 146"/>
                    <a:gd name="T10" fmla="*/ 26 w 147"/>
                    <a:gd name="T11" fmla="*/ 6 h 146"/>
                    <a:gd name="T12" fmla="*/ 26 w 147"/>
                    <a:gd name="T13" fmla="*/ 6 h 146"/>
                    <a:gd name="T14" fmla="*/ 141 w 147"/>
                    <a:gd name="T15" fmla="*/ 121 h 146"/>
                    <a:gd name="T16" fmla="*/ 141 w 147"/>
                    <a:gd name="T17" fmla="*/ 121 h 146"/>
                    <a:gd name="T18" fmla="*/ 141 w 147"/>
                    <a:gd name="T19" fmla="*/ 141 h 146"/>
                    <a:gd name="T20" fmla="*/ 121 w 147"/>
                    <a:gd name="T21" fmla="*/ 14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146">
                      <a:moveTo>
                        <a:pt x="121" y="141"/>
                      </a:moveTo>
                      <a:cubicBezTo>
                        <a:pt x="121" y="141"/>
                        <a:pt x="121" y="141"/>
                        <a:pt x="121" y="141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6"/>
                      </a:cubicBezTo>
                      <a:cubicBezTo>
                        <a:pt x="11" y="0"/>
                        <a:pt x="20" y="0"/>
                        <a:pt x="26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7" y="127"/>
                        <a:pt x="147" y="135"/>
                        <a:pt x="141" y="141"/>
                      </a:cubicBezTo>
                      <a:cubicBezTo>
                        <a:pt x="136" y="146"/>
                        <a:pt x="127" y="146"/>
                        <a:pt x="121" y="1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958" name="Group 957"/>
                <p:cNvGrpSpPr/>
                <p:nvPr/>
              </p:nvGrpSpPr>
              <p:grpSpPr>
                <a:xfrm>
                  <a:off x="9737232" y="2362084"/>
                  <a:ext cx="670756" cy="670754"/>
                  <a:chOff x="9868089" y="2362084"/>
                  <a:chExt cx="670756" cy="670754"/>
                </a:xfrm>
                <a:grpFill/>
              </p:grpSpPr>
              <p:sp>
                <p:nvSpPr>
                  <p:cNvPr id="959" name="Freeform 204"/>
                  <p:cNvSpPr>
                    <a:spLocks/>
                  </p:cNvSpPr>
                  <p:nvPr/>
                </p:nvSpPr>
                <p:spPr bwMode="auto">
                  <a:xfrm>
                    <a:off x="10352729" y="2850408"/>
                    <a:ext cx="186116" cy="182430"/>
                  </a:xfrm>
                  <a:custGeom>
                    <a:avLst/>
                    <a:gdLst>
                      <a:gd name="T0" fmla="*/ 37 w 43"/>
                      <a:gd name="T1" fmla="*/ 25 h 42"/>
                      <a:gd name="T2" fmla="*/ 37 w 43"/>
                      <a:gd name="T3" fmla="*/ 25 h 42"/>
                      <a:gd name="T4" fmla="*/ 26 w 43"/>
                      <a:gd name="T5" fmla="*/ 36 h 42"/>
                      <a:gd name="T6" fmla="*/ 26 w 43"/>
                      <a:gd name="T7" fmla="*/ 36 h 42"/>
                      <a:gd name="T8" fmla="*/ 6 w 43"/>
                      <a:gd name="T9" fmla="*/ 36 h 42"/>
                      <a:gd name="T10" fmla="*/ 6 w 43"/>
                      <a:gd name="T11" fmla="*/ 17 h 42"/>
                      <a:gd name="T12" fmla="*/ 6 w 43"/>
                      <a:gd name="T13" fmla="*/ 17 h 42"/>
                      <a:gd name="T14" fmla="*/ 17 w 43"/>
                      <a:gd name="T15" fmla="*/ 5 h 42"/>
                      <a:gd name="T16" fmla="*/ 17 w 43"/>
                      <a:gd name="T17" fmla="*/ 5 h 42"/>
                      <a:gd name="T18" fmla="*/ 37 w 43"/>
                      <a:gd name="T19" fmla="*/ 5 h 42"/>
                      <a:gd name="T20" fmla="*/ 37 w 43"/>
                      <a:gd name="T21" fmla="*/ 25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3" h="42">
                        <a:moveTo>
                          <a:pt x="37" y="25"/>
                        </a:move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0" y="42"/>
                          <a:pt x="11" y="42"/>
                          <a:pt x="6" y="36"/>
                        </a:cubicBezTo>
                        <a:cubicBezTo>
                          <a:pt x="0" y="31"/>
                          <a:pt x="0" y="22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23" y="0"/>
                          <a:pt x="32" y="0"/>
                          <a:pt x="37" y="5"/>
                        </a:cubicBezTo>
                        <a:cubicBezTo>
                          <a:pt x="43" y="11"/>
                          <a:pt x="43" y="19"/>
                          <a:pt x="37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60" name="Freeform 205"/>
                  <p:cNvSpPr>
                    <a:spLocks/>
                  </p:cNvSpPr>
                  <p:nvPr/>
                </p:nvSpPr>
                <p:spPr bwMode="auto">
                  <a:xfrm>
                    <a:off x="9868089" y="2362084"/>
                    <a:ext cx="635743" cy="635744"/>
                  </a:xfrm>
                  <a:custGeom>
                    <a:avLst/>
                    <a:gdLst>
                      <a:gd name="T0" fmla="*/ 141 w 146"/>
                      <a:gd name="T1" fmla="*/ 25 h 146"/>
                      <a:gd name="T2" fmla="*/ 141 w 146"/>
                      <a:gd name="T3" fmla="*/ 25 h 146"/>
                      <a:gd name="T4" fmla="*/ 25 w 146"/>
                      <a:gd name="T5" fmla="*/ 141 h 146"/>
                      <a:gd name="T6" fmla="*/ 25 w 146"/>
                      <a:gd name="T7" fmla="*/ 141 h 146"/>
                      <a:gd name="T8" fmla="*/ 5 w 146"/>
                      <a:gd name="T9" fmla="*/ 141 h 146"/>
                      <a:gd name="T10" fmla="*/ 5 w 146"/>
                      <a:gd name="T11" fmla="*/ 121 h 146"/>
                      <a:gd name="T12" fmla="*/ 5 w 146"/>
                      <a:gd name="T13" fmla="*/ 121 h 146"/>
                      <a:gd name="T14" fmla="*/ 121 w 146"/>
                      <a:gd name="T15" fmla="*/ 6 h 146"/>
                      <a:gd name="T16" fmla="*/ 121 w 146"/>
                      <a:gd name="T17" fmla="*/ 6 h 146"/>
                      <a:gd name="T18" fmla="*/ 141 w 146"/>
                      <a:gd name="T19" fmla="*/ 6 h 146"/>
                      <a:gd name="T20" fmla="*/ 141 w 146"/>
                      <a:gd name="T21" fmla="*/ 25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6" h="146">
                        <a:moveTo>
                          <a:pt x="141" y="25"/>
                        </a:moveTo>
                        <a:cubicBezTo>
                          <a:pt x="141" y="25"/>
                          <a:pt x="141" y="25"/>
                          <a:pt x="141" y="25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0" y="146"/>
                          <a:pt x="11" y="146"/>
                          <a:pt x="5" y="141"/>
                        </a:cubicBezTo>
                        <a:cubicBezTo>
                          <a:pt x="0" y="135"/>
                          <a:pt x="0" y="127"/>
                          <a:pt x="5" y="121"/>
                        </a:cubicBezTo>
                        <a:cubicBezTo>
                          <a:pt x="5" y="121"/>
                          <a:pt x="5" y="121"/>
                          <a:pt x="5" y="121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6" y="0"/>
                          <a:pt x="135" y="0"/>
                          <a:pt x="141" y="6"/>
                        </a:cubicBezTo>
                        <a:cubicBezTo>
                          <a:pt x="146" y="11"/>
                          <a:pt x="146" y="20"/>
                          <a:pt x="141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38" name="Group 937"/>
              <p:cNvGrpSpPr/>
              <p:nvPr userDrawn="1"/>
            </p:nvGrpSpPr>
            <p:grpSpPr>
              <a:xfrm>
                <a:off x="9857310" y="192340"/>
                <a:ext cx="656017" cy="1940348"/>
                <a:chOff x="9742760" y="192340"/>
                <a:chExt cx="656017" cy="1940348"/>
              </a:xfrm>
              <a:grpFill/>
            </p:grpSpPr>
            <p:grpSp>
              <p:nvGrpSpPr>
                <p:cNvPr id="939" name="Group 938"/>
                <p:cNvGrpSpPr/>
                <p:nvPr/>
              </p:nvGrpSpPr>
              <p:grpSpPr>
                <a:xfrm>
                  <a:off x="9742760" y="911903"/>
                  <a:ext cx="656015" cy="657858"/>
                  <a:chOff x="9873617" y="911903"/>
                  <a:chExt cx="656015" cy="657858"/>
                </a:xfrm>
                <a:grpFill/>
              </p:grpSpPr>
              <p:sp>
                <p:nvSpPr>
                  <p:cNvPr id="946" name="Freeform 223"/>
                  <p:cNvSpPr>
                    <a:spLocks/>
                  </p:cNvSpPr>
                  <p:nvPr/>
                </p:nvSpPr>
                <p:spPr bwMode="auto">
                  <a:xfrm>
                    <a:off x="9873617" y="911903"/>
                    <a:ext cx="656015" cy="657856"/>
                  </a:xfrm>
                  <a:custGeom>
                    <a:avLst/>
                    <a:gdLst>
                      <a:gd name="T0" fmla="*/ 28 w 151"/>
                      <a:gd name="T1" fmla="*/ 137 h 151"/>
                      <a:gd name="T2" fmla="*/ 14 w 151"/>
                      <a:gd name="T3" fmla="*/ 151 h 151"/>
                      <a:gd name="T4" fmla="*/ 0 w 151"/>
                      <a:gd name="T5" fmla="*/ 137 h 151"/>
                      <a:gd name="T6" fmla="*/ 40 w 151"/>
                      <a:gd name="T7" fmla="*/ 40 h 151"/>
                      <a:gd name="T8" fmla="*/ 137 w 151"/>
                      <a:gd name="T9" fmla="*/ 0 h 151"/>
                      <a:gd name="T10" fmla="*/ 151 w 151"/>
                      <a:gd name="T11" fmla="*/ 14 h 151"/>
                      <a:gd name="T12" fmla="*/ 137 w 151"/>
                      <a:gd name="T13" fmla="*/ 28 h 151"/>
                      <a:gd name="T14" fmla="*/ 60 w 151"/>
                      <a:gd name="T15" fmla="*/ 60 h 151"/>
                      <a:gd name="T16" fmla="*/ 28 w 151"/>
                      <a:gd name="T17" fmla="*/ 137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1" h="151">
                        <a:moveTo>
                          <a:pt x="28" y="137"/>
                        </a:moveTo>
                        <a:cubicBezTo>
                          <a:pt x="28" y="144"/>
                          <a:pt x="22" y="151"/>
                          <a:pt x="14" y="151"/>
                        </a:cubicBezTo>
                        <a:cubicBezTo>
                          <a:pt x="7" y="151"/>
                          <a:pt x="0" y="144"/>
                          <a:pt x="0" y="137"/>
                        </a:cubicBezTo>
                        <a:cubicBezTo>
                          <a:pt x="0" y="99"/>
                          <a:pt x="16" y="65"/>
                          <a:pt x="40" y="40"/>
                        </a:cubicBezTo>
                        <a:cubicBezTo>
                          <a:pt x="65" y="15"/>
                          <a:pt x="100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07" y="28"/>
                          <a:pt x="80" y="40"/>
                          <a:pt x="60" y="60"/>
                        </a:cubicBezTo>
                        <a:cubicBezTo>
                          <a:pt x="40" y="79"/>
                          <a:pt x="28" y="107"/>
                          <a:pt x="28" y="13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 224"/>
                  <p:cNvSpPr>
                    <a:spLocks/>
                  </p:cNvSpPr>
                  <p:nvPr/>
                </p:nvSpPr>
                <p:spPr bwMode="auto">
                  <a:xfrm>
                    <a:off x="10234793" y="1274923"/>
                    <a:ext cx="294838" cy="294838"/>
                  </a:xfrm>
                  <a:custGeom>
                    <a:avLst/>
                    <a:gdLst>
                      <a:gd name="T0" fmla="*/ 1 w 68"/>
                      <a:gd name="T1" fmla="*/ 54 h 68"/>
                      <a:gd name="T2" fmla="*/ 1 w 68"/>
                      <a:gd name="T3" fmla="*/ 54 h 68"/>
                      <a:gd name="T4" fmla="*/ 17 w 68"/>
                      <a:gd name="T5" fmla="*/ 16 h 68"/>
                      <a:gd name="T6" fmla="*/ 54 w 68"/>
                      <a:gd name="T7" fmla="*/ 1 h 68"/>
                      <a:gd name="T8" fmla="*/ 68 w 68"/>
                      <a:gd name="T9" fmla="*/ 15 h 68"/>
                      <a:gd name="T10" fmla="*/ 54 w 68"/>
                      <a:gd name="T11" fmla="*/ 29 h 68"/>
                      <a:gd name="T12" fmla="*/ 53 w 68"/>
                      <a:gd name="T13" fmla="*/ 29 h 68"/>
                      <a:gd name="T14" fmla="*/ 37 w 68"/>
                      <a:gd name="T15" fmla="*/ 36 h 68"/>
                      <a:gd name="T16" fmla="*/ 29 w 68"/>
                      <a:gd name="T17" fmla="*/ 53 h 68"/>
                      <a:gd name="T18" fmla="*/ 29 w 68"/>
                      <a:gd name="T19" fmla="*/ 54 h 68"/>
                      <a:gd name="T20" fmla="*/ 15 w 68"/>
                      <a:gd name="T21" fmla="*/ 68 h 68"/>
                      <a:gd name="T22" fmla="*/ 1 w 68"/>
                      <a:gd name="T23" fmla="*/ 54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8" h="68">
                        <a:moveTo>
                          <a:pt x="1" y="54"/>
                        </a:moveTo>
                        <a:cubicBezTo>
                          <a:pt x="1" y="54"/>
                          <a:pt x="1" y="54"/>
                          <a:pt x="1" y="54"/>
                        </a:cubicBezTo>
                        <a:cubicBezTo>
                          <a:pt x="1" y="54"/>
                          <a:pt x="0" y="33"/>
                          <a:pt x="17" y="16"/>
                        </a:cubicBezTo>
                        <a:cubicBezTo>
                          <a:pt x="34" y="0"/>
                          <a:pt x="54" y="1"/>
                          <a:pt x="54" y="1"/>
                        </a:cubicBezTo>
                        <a:cubicBezTo>
                          <a:pt x="62" y="1"/>
                          <a:pt x="68" y="7"/>
                          <a:pt x="68" y="15"/>
                        </a:cubicBezTo>
                        <a:cubicBezTo>
                          <a:pt x="68" y="22"/>
                          <a:pt x="62" y="29"/>
                          <a:pt x="54" y="29"/>
                        </a:cubicBezTo>
                        <a:cubicBezTo>
                          <a:pt x="54" y="29"/>
                          <a:pt x="54" y="29"/>
                          <a:pt x="53" y="29"/>
                        </a:cubicBezTo>
                        <a:cubicBezTo>
                          <a:pt x="51" y="29"/>
                          <a:pt x="44" y="29"/>
                          <a:pt x="37" y="36"/>
                        </a:cubicBezTo>
                        <a:cubicBezTo>
                          <a:pt x="30" y="43"/>
                          <a:pt x="29" y="51"/>
                          <a:pt x="29" y="53"/>
                        </a:cubicBezTo>
                        <a:cubicBezTo>
                          <a:pt x="29" y="53"/>
                          <a:pt x="29" y="53"/>
                          <a:pt x="29" y="54"/>
                        </a:cubicBezTo>
                        <a:cubicBezTo>
                          <a:pt x="29" y="61"/>
                          <a:pt x="23" y="68"/>
                          <a:pt x="15" y="68"/>
                        </a:cubicBezTo>
                        <a:cubicBezTo>
                          <a:pt x="7" y="68"/>
                          <a:pt x="1" y="61"/>
                          <a:pt x="1" y="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40" name="Group 939"/>
                <p:cNvGrpSpPr/>
                <p:nvPr/>
              </p:nvGrpSpPr>
              <p:grpSpPr>
                <a:xfrm>
                  <a:off x="9742762" y="1644363"/>
                  <a:ext cx="656015" cy="488325"/>
                  <a:chOff x="9873619" y="1644363"/>
                  <a:chExt cx="656015" cy="488325"/>
                </a:xfrm>
                <a:grpFill/>
              </p:grpSpPr>
              <p:sp>
                <p:nvSpPr>
                  <p:cNvPr id="944" name="Freeform 200"/>
                  <p:cNvSpPr>
                    <a:spLocks/>
                  </p:cNvSpPr>
                  <p:nvPr/>
                </p:nvSpPr>
                <p:spPr bwMode="auto">
                  <a:xfrm>
                    <a:off x="9873619" y="1644363"/>
                    <a:ext cx="656015" cy="121620"/>
                  </a:xfrm>
                  <a:custGeom>
                    <a:avLst/>
                    <a:gdLst>
                      <a:gd name="T0" fmla="*/ 14 w 151"/>
                      <a:gd name="T1" fmla="*/ 0 h 28"/>
                      <a:gd name="T2" fmla="*/ 14 w 151"/>
                      <a:gd name="T3" fmla="*/ 0 h 28"/>
                      <a:gd name="T4" fmla="*/ 137 w 151"/>
                      <a:gd name="T5" fmla="*/ 0 h 28"/>
                      <a:gd name="T6" fmla="*/ 137 w 151"/>
                      <a:gd name="T7" fmla="*/ 0 h 28"/>
                      <a:gd name="T8" fmla="*/ 151 w 151"/>
                      <a:gd name="T9" fmla="*/ 14 h 28"/>
                      <a:gd name="T10" fmla="*/ 137 w 151"/>
                      <a:gd name="T11" fmla="*/ 28 h 28"/>
                      <a:gd name="T12" fmla="*/ 137 w 151"/>
                      <a:gd name="T13" fmla="*/ 28 h 28"/>
                      <a:gd name="T14" fmla="*/ 14 w 151"/>
                      <a:gd name="T15" fmla="*/ 28 h 28"/>
                      <a:gd name="T16" fmla="*/ 14 w 151"/>
                      <a:gd name="T17" fmla="*/ 28 h 28"/>
                      <a:gd name="T18" fmla="*/ 0 w 151"/>
                      <a:gd name="T19" fmla="*/ 14 h 28"/>
                      <a:gd name="T20" fmla="*/ 14 w 151"/>
                      <a:gd name="T2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1" h="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37" y="28"/>
                          <a:pt x="137" y="28"/>
                          <a:pt x="137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7" y="28"/>
                          <a:pt x="0" y="21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 201"/>
                  <p:cNvSpPr>
                    <a:spLocks/>
                  </p:cNvSpPr>
                  <p:nvPr/>
                </p:nvSpPr>
                <p:spPr bwMode="auto">
                  <a:xfrm>
                    <a:off x="9873619" y="2011068"/>
                    <a:ext cx="656015" cy="121620"/>
                  </a:xfrm>
                  <a:custGeom>
                    <a:avLst/>
                    <a:gdLst>
                      <a:gd name="T0" fmla="*/ 14 w 151"/>
                      <a:gd name="T1" fmla="*/ 0 h 28"/>
                      <a:gd name="T2" fmla="*/ 14 w 151"/>
                      <a:gd name="T3" fmla="*/ 0 h 28"/>
                      <a:gd name="T4" fmla="*/ 137 w 151"/>
                      <a:gd name="T5" fmla="*/ 0 h 28"/>
                      <a:gd name="T6" fmla="*/ 137 w 151"/>
                      <a:gd name="T7" fmla="*/ 0 h 28"/>
                      <a:gd name="T8" fmla="*/ 151 w 151"/>
                      <a:gd name="T9" fmla="*/ 14 h 28"/>
                      <a:gd name="T10" fmla="*/ 137 w 151"/>
                      <a:gd name="T11" fmla="*/ 28 h 28"/>
                      <a:gd name="T12" fmla="*/ 137 w 151"/>
                      <a:gd name="T13" fmla="*/ 28 h 28"/>
                      <a:gd name="T14" fmla="*/ 14 w 151"/>
                      <a:gd name="T15" fmla="*/ 28 h 28"/>
                      <a:gd name="T16" fmla="*/ 14 w 151"/>
                      <a:gd name="T17" fmla="*/ 28 h 28"/>
                      <a:gd name="T18" fmla="*/ 0 w 151"/>
                      <a:gd name="T19" fmla="*/ 14 h 28"/>
                      <a:gd name="T20" fmla="*/ 14 w 151"/>
                      <a:gd name="T2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1" h="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37" y="28"/>
                          <a:pt x="137" y="28"/>
                          <a:pt x="137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7" y="28"/>
                          <a:pt x="0" y="21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41" name="Group 940"/>
                <p:cNvGrpSpPr/>
                <p:nvPr/>
              </p:nvGrpSpPr>
              <p:grpSpPr>
                <a:xfrm>
                  <a:off x="9912292" y="192340"/>
                  <a:ext cx="486482" cy="657856"/>
                  <a:chOff x="10043149" y="192340"/>
                  <a:chExt cx="486482" cy="657856"/>
                </a:xfrm>
                <a:grpFill/>
              </p:grpSpPr>
              <p:sp>
                <p:nvSpPr>
                  <p:cNvPr id="942" name="Freeform 253"/>
                  <p:cNvSpPr>
                    <a:spLocks/>
                  </p:cNvSpPr>
                  <p:nvPr/>
                </p:nvSpPr>
                <p:spPr bwMode="auto">
                  <a:xfrm>
                    <a:off x="10408011" y="192340"/>
                    <a:ext cx="121620" cy="657856"/>
                  </a:xfrm>
                  <a:custGeom>
                    <a:avLst/>
                    <a:gdLst>
                      <a:gd name="T0" fmla="*/ 28 w 28"/>
                      <a:gd name="T1" fmla="*/ 14 h 151"/>
                      <a:gd name="T2" fmla="*/ 28 w 28"/>
                      <a:gd name="T3" fmla="*/ 14 h 151"/>
                      <a:gd name="T4" fmla="*/ 28 w 28"/>
                      <a:gd name="T5" fmla="*/ 137 h 151"/>
                      <a:gd name="T6" fmla="*/ 28 w 28"/>
                      <a:gd name="T7" fmla="*/ 137 h 151"/>
                      <a:gd name="T8" fmla="*/ 14 w 28"/>
                      <a:gd name="T9" fmla="*/ 151 h 151"/>
                      <a:gd name="T10" fmla="*/ 0 w 28"/>
                      <a:gd name="T11" fmla="*/ 137 h 151"/>
                      <a:gd name="T12" fmla="*/ 0 w 28"/>
                      <a:gd name="T13" fmla="*/ 137 h 151"/>
                      <a:gd name="T14" fmla="*/ 0 w 28"/>
                      <a:gd name="T15" fmla="*/ 14 h 151"/>
                      <a:gd name="T16" fmla="*/ 0 w 28"/>
                      <a:gd name="T17" fmla="*/ 14 h 151"/>
                      <a:gd name="T18" fmla="*/ 14 w 28"/>
                      <a:gd name="T19" fmla="*/ 0 h 151"/>
                      <a:gd name="T20" fmla="*/ 28 w 28"/>
                      <a:gd name="T21" fmla="*/ 14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" h="151">
                        <a:moveTo>
                          <a:pt x="28" y="14"/>
                        </a:moveTo>
                        <a:cubicBezTo>
                          <a:pt x="28" y="14"/>
                          <a:pt x="28" y="14"/>
                          <a:pt x="28" y="14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44"/>
                          <a:pt x="22" y="151"/>
                          <a:pt x="14" y="151"/>
                        </a:cubicBezTo>
                        <a:cubicBezTo>
                          <a:pt x="7" y="151"/>
                          <a:pt x="0" y="144"/>
                          <a:pt x="0" y="137"/>
                        </a:cubicBezTo>
                        <a:cubicBezTo>
                          <a:pt x="0" y="137"/>
                          <a:pt x="0" y="137"/>
                          <a:pt x="0" y="137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  <a:cubicBezTo>
                          <a:pt x="22" y="0"/>
                          <a:pt x="28" y="6"/>
                          <a:pt x="28" y="1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43" name="Freeform 254"/>
                  <p:cNvSpPr>
                    <a:spLocks/>
                  </p:cNvSpPr>
                  <p:nvPr/>
                </p:nvSpPr>
                <p:spPr bwMode="auto">
                  <a:xfrm>
                    <a:off x="10043149" y="192340"/>
                    <a:ext cx="121620" cy="657856"/>
                  </a:xfrm>
                  <a:custGeom>
                    <a:avLst/>
                    <a:gdLst>
                      <a:gd name="T0" fmla="*/ 28 w 28"/>
                      <a:gd name="T1" fmla="*/ 14 h 151"/>
                      <a:gd name="T2" fmla="*/ 28 w 28"/>
                      <a:gd name="T3" fmla="*/ 14 h 151"/>
                      <a:gd name="T4" fmla="*/ 28 w 28"/>
                      <a:gd name="T5" fmla="*/ 137 h 151"/>
                      <a:gd name="T6" fmla="*/ 28 w 28"/>
                      <a:gd name="T7" fmla="*/ 137 h 151"/>
                      <a:gd name="T8" fmla="*/ 14 w 28"/>
                      <a:gd name="T9" fmla="*/ 151 h 151"/>
                      <a:gd name="T10" fmla="*/ 0 w 28"/>
                      <a:gd name="T11" fmla="*/ 137 h 151"/>
                      <a:gd name="T12" fmla="*/ 0 w 28"/>
                      <a:gd name="T13" fmla="*/ 137 h 151"/>
                      <a:gd name="T14" fmla="*/ 0 w 28"/>
                      <a:gd name="T15" fmla="*/ 14 h 151"/>
                      <a:gd name="T16" fmla="*/ 0 w 28"/>
                      <a:gd name="T17" fmla="*/ 14 h 151"/>
                      <a:gd name="T18" fmla="*/ 14 w 28"/>
                      <a:gd name="T19" fmla="*/ 0 h 151"/>
                      <a:gd name="T20" fmla="*/ 28 w 28"/>
                      <a:gd name="T21" fmla="*/ 14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" h="151">
                        <a:moveTo>
                          <a:pt x="28" y="14"/>
                        </a:moveTo>
                        <a:cubicBezTo>
                          <a:pt x="28" y="14"/>
                          <a:pt x="28" y="14"/>
                          <a:pt x="28" y="14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44"/>
                          <a:pt x="22" y="151"/>
                          <a:pt x="14" y="151"/>
                        </a:cubicBezTo>
                        <a:cubicBezTo>
                          <a:pt x="7" y="151"/>
                          <a:pt x="0" y="144"/>
                          <a:pt x="0" y="137"/>
                        </a:cubicBezTo>
                        <a:cubicBezTo>
                          <a:pt x="0" y="137"/>
                          <a:pt x="0" y="137"/>
                          <a:pt x="0" y="137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  <a:cubicBezTo>
                          <a:pt x="22" y="0"/>
                          <a:pt x="28" y="6"/>
                          <a:pt x="28" y="1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61" name="Group 960"/>
            <p:cNvGrpSpPr/>
            <p:nvPr userDrawn="1"/>
          </p:nvGrpSpPr>
          <p:grpSpPr>
            <a:xfrm>
              <a:off x="9109286" y="247883"/>
              <a:ext cx="670926" cy="6286277"/>
              <a:chOff x="9062491" y="190743"/>
              <a:chExt cx="670926" cy="6476757"/>
            </a:xfrm>
            <a:grpFill/>
          </p:grpSpPr>
          <p:grpSp>
            <p:nvGrpSpPr>
              <p:cNvPr id="962" name="Group 961"/>
              <p:cNvGrpSpPr/>
              <p:nvPr userDrawn="1"/>
            </p:nvGrpSpPr>
            <p:grpSpPr>
              <a:xfrm>
                <a:off x="9062491" y="5269810"/>
                <a:ext cx="670756" cy="1397690"/>
                <a:chOff x="8845520" y="5269810"/>
                <a:chExt cx="670756" cy="1397690"/>
              </a:xfrm>
              <a:grpFill/>
            </p:grpSpPr>
            <p:sp>
              <p:nvSpPr>
                <p:cNvPr id="969" name="Freeform 219"/>
                <p:cNvSpPr>
                  <a:spLocks/>
                </p:cNvSpPr>
                <p:nvPr/>
              </p:nvSpPr>
              <p:spPr bwMode="auto">
                <a:xfrm rot="10800000">
                  <a:off x="8854733" y="6005958"/>
                  <a:ext cx="656015" cy="661542"/>
                </a:xfrm>
                <a:custGeom>
                  <a:avLst/>
                  <a:gdLst>
                    <a:gd name="T0" fmla="*/ 123 w 151"/>
                    <a:gd name="T1" fmla="*/ 14 h 152"/>
                    <a:gd name="T2" fmla="*/ 137 w 151"/>
                    <a:gd name="T3" fmla="*/ 0 h 152"/>
                    <a:gd name="T4" fmla="*/ 151 w 151"/>
                    <a:gd name="T5" fmla="*/ 14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3 h 152"/>
                    <a:gd name="T14" fmla="*/ 91 w 151"/>
                    <a:gd name="T15" fmla="*/ 92 h 152"/>
                    <a:gd name="T16" fmla="*/ 123 w 151"/>
                    <a:gd name="T17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4"/>
                      </a:moveTo>
                      <a:cubicBezTo>
                        <a:pt x="123" y="7"/>
                        <a:pt x="130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7" y="152"/>
                        <a:pt x="0" y="145"/>
                        <a:pt x="0" y="138"/>
                      </a:cubicBezTo>
                      <a:cubicBezTo>
                        <a:pt x="0" y="130"/>
                        <a:pt x="7" y="123"/>
                        <a:pt x="14" y="123"/>
                      </a:cubicBezTo>
                      <a:cubicBezTo>
                        <a:pt x="44" y="123"/>
                        <a:pt x="72" y="111"/>
                        <a:pt x="91" y="92"/>
                      </a:cubicBezTo>
                      <a:cubicBezTo>
                        <a:pt x="111" y="72"/>
                        <a:pt x="123" y="45"/>
                        <a:pt x="123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0" name="Freeform 220"/>
                <p:cNvSpPr>
                  <a:spLocks/>
                </p:cNvSpPr>
                <p:nvPr/>
              </p:nvSpPr>
              <p:spPr bwMode="auto">
                <a:xfrm rot="10800000">
                  <a:off x="9210382" y="6367135"/>
                  <a:ext cx="300366" cy="300365"/>
                </a:xfrm>
                <a:custGeom>
                  <a:avLst/>
                  <a:gdLst>
                    <a:gd name="T0" fmla="*/ 68 w 69"/>
                    <a:gd name="T1" fmla="*/ 14 h 69"/>
                    <a:gd name="T2" fmla="*/ 68 w 69"/>
                    <a:gd name="T3" fmla="*/ 14 h 69"/>
                    <a:gd name="T4" fmla="*/ 52 w 69"/>
                    <a:gd name="T5" fmla="*/ 52 h 69"/>
                    <a:gd name="T6" fmla="*/ 14 w 69"/>
                    <a:gd name="T7" fmla="*/ 67 h 69"/>
                    <a:gd name="T8" fmla="*/ 0 w 69"/>
                    <a:gd name="T9" fmla="*/ 53 h 69"/>
                    <a:gd name="T10" fmla="*/ 14 w 69"/>
                    <a:gd name="T11" fmla="*/ 39 h 69"/>
                    <a:gd name="T12" fmla="*/ 15 w 69"/>
                    <a:gd name="T13" fmla="*/ 39 h 69"/>
                    <a:gd name="T14" fmla="*/ 32 w 69"/>
                    <a:gd name="T15" fmla="*/ 32 h 69"/>
                    <a:gd name="T16" fmla="*/ 40 w 69"/>
                    <a:gd name="T17" fmla="*/ 15 h 69"/>
                    <a:gd name="T18" fmla="*/ 39 w 69"/>
                    <a:gd name="T19" fmla="*/ 14 h 69"/>
                    <a:gd name="T20" fmla="*/ 53 w 69"/>
                    <a:gd name="T21" fmla="*/ 0 h 69"/>
                    <a:gd name="T22" fmla="*/ 68 w 69"/>
                    <a:gd name="T23" fmla="*/ 1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9" h="69">
                      <a:moveTo>
                        <a:pt x="68" y="14"/>
                      </a:move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4"/>
                        <a:pt x="69" y="35"/>
                        <a:pt x="52" y="52"/>
                      </a:cubicBezTo>
                      <a:cubicBezTo>
                        <a:pt x="35" y="69"/>
                        <a:pt x="14" y="67"/>
                        <a:pt x="14" y="67"/>
                      </a:cubicBezTo>
                      <a:cubicBezTo>
                        <a:pt x="7" y="67"/>
                        <a:pt x="0" y="61"/>
                        <a:pt x="0" y="53"/>
                      </a:cubicBezTo>
                      <a:cubicBezTo>
                        <a:pt x="0" y="46"/>
                        <a:pt x="7" y="39"/>
                        <a:pt x="14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40" y="17"/>
                        <a:pt x="40" y="15"/>
                      </a:cubicBez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8" y="7"/>
                        <a:pt x="6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1" name="Freeform 207"/>
                <p:cNvSpPr>
                  <a:spLocks/>
                </p:cNvSpPr>
                <p:nvPr/>
              </p:nvSpPr>
              <p:spPr bwMode="auto">
                <a:xfrm rot="10800000">
                  <a:off x="9332003" y="5269810"/>
                  <a:ext cx="184273" cy="184273"/>
                </a:xfrm>
                <a:custGeom>
                  <a:avLst/>
                  <a:gdLst>
                    <a:gd name="T0" fmla="*/ 17 w 42"/>
                    <a:gd name="T1" fmla="*/ 36 h 42"/>
                    <a:gd name="T2" fmla="*/ 17 w 42"/>
                    <a:gd name="T3" fmla="*/ 36 h 42"/>
                    <a:gd name="T4" fmla="*/ 5 w 42"/>
                    <a:gd name="T5" fmla="*/ 25 h 42"/>
                    <a:gd name="T6" fmla="*/ 5 w 42"/>
                    <a:gd name="T7" fmla="*/ 25 h 42"/>
                    <a:gd name="T8" fmla="*/ 5 w 42"/>
                    <a:gd name="T9" fmla="*/ 5 h 42"/>
                    <a:gd name="T10" fmla="*/ 25 w 42"/>
                    <a:gd name="T11" fmla="*/ 5 h 42"/>
                    <a:gd name="T12" fmla="*/ 25 w 42"/>
                    <a:gd name="T13" fmla="*/ 5 h 42"/>
                    <a:gd name="T14" fmla="*/ 37 w 42"/>
                    <a:gd name="T15" fmla="*/ 17 h 42"/>
                    <a:gd name="T16" fmla="*/ 37 w 42"/>
                    <a:gd name="T17" fmla="*/ 17 h 42"/>
                    <a:gd name="T18" fmla="*/ 37 w 42"/>
                    <a:gd name="T19" fmla="*/ 36 h 42"/>
                    <a:gd name="T20" fmla="*/ 17 w 42"/>
                    <a:gd name="T21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17" y="36"/>
                      </a:move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0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2"/>
                        <a:pt x="42" y="31"/>
                        <a:pt x="37" y="36"/>
                      </a:cubicBezTo>
                      <a:cubicBezTo>
                        <a:pt x="31" y="42"/>
                        <a:pt x="23" y="42"/>
                        <a:pt x="17" y="3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72" name="Freeform 208"/>
                <p:cNvSpPr>
                  <a:spLocks/>
                </p:cNvSpPr>
                <p:nvPr/>
              </p:nvSpPr>
              <p:spPr bwMode="auto">
                <a:xfrm rot="10800000">
                  <a:off x="8845520" y="5304824"/>
                  <a:ext cx="639430" cy="635743"/>
                </a:xfrm>
                <a:custGeom>
                  <a:avLst/>
                  <a:gdLst>
                    <a:gd name="T0" fmla="*/ 121 w 147"/>
                    <a:gd name="T1" fmla="*/ 141 h 146"/>
                    <a:gd name="T2" fmla="*/ 121 w 147"/>
                    <a:gd name="T3" fmla="*/ 141 h 146"/>
                    <a:gd name="T4" fmla="*/ 6 w 147"/>
                    <a:gd name="T5" fmla="*/ 25 h 146"/>
                    <a:gd name="T6" fmla="*/ 6 w 147"/>
                    <a:gd name="T7" fmla="*/ 25 h 146"/>
                    <a:gd name="T8" fmla="*/ 6 w 147"/>
                    <a:gd name="T9" fmla="*/ 6 h 146"/>
                    <a:gd name="T10" fmla="*/ 26 w 147"/>
                    <a:gd name="T11" fmla="*/ 6 h 146"/>
                    <a:gd name="T12" fmla="*/ 26 w 147"/>
                    <a:gd name="T13" fmla="*/ 6 h 146"/>
                    <a:gd name="T14" fmla="*/ 141 w 147"/>
                    <a:gd name="T15" fmla="*/ 121 h 146"/>
                    <a:gd name="T16" fmla="*/ 141 w 147"/>
                    <a:gd name="T17" fmla="*/ 121 h 146"/>
                    <a:gd name="T18" fmla="*/ 141 w 147"/>
                    <a:gd name="T19" fmla="*/ 141 h 146"/>
                    <a:gd name="T20" fmla="*/ 121 w 147"/>
                    <a:gd name="T21" fmla="*/ 14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146">
                      <a:moveTo>
                        <a:pt x="121" y="141"/>
                      </a:moveTo>
                      <a:cubicBezTo>
                        <a:pt x="121" y="141"/>
                        <a:pt x="121" y="141"/>
                        <a:pt x="121" y="141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6"/>
                      </a:cubicBezTo>
                      <a:cubicBezTo>
                        <a:pt x="11" y="0"/>
                        <a:pt x="20" y="0"/>
                        <a:pt x="26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7" y="127"/>
                        <a:pt x="147" y="135"/>
                        <a:pt x="141" y="141"/>
                      </a:cubicBezTo>
                      <a:cubicBezTo>
                        <a:pt x="136" y="146"/>
                        <a:pt x="127" y="146"/>
                        <a:pt x="121" y="1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63" name="Group 962"/>
              <p:cNvGrpSpPr/>
              <p:nvPr userDrawn="1"/>
            </p:nvGrpSpPr>
            <p:grpSpPr>
              <a:xfrm>
                <a:off x="9062661" y="190743"/>
                <a:ext cx="670756" cy="1397686"/>
                <a:chOff x="8845520" y="190743"/>
                <a:chExt cx="670756" cy="1397686"/>
              </a:xfrm>
              <a:grpFill/>
            </p:grpSpPr>
            <p:sp>
              <p:nvSpPr>
                <p:cNvPr id="964" name="Freeform 221"/>
                <p:cNvSpPr>
                  <a:spLocks/>
                </p:cNvSpPr>
                <p:nvPr/>
              </p:nvSpPr>
              <p:spPr bwMode="auto">
                <a:xfrm>
                  <a:off x="8851049" y="926887"/>
                  <a:ext cx="656015" cy="661542"/>
                </a:xfrm>
                <a:custGeom>
                  <a:avLst/>
                  <a:gdLst>
                    <a:gd name="T0" fmla="*/ 28 w 151"/>
                    <a:gd name="T1" fmla="*/ 138 h 152"/>
                    <a:gd name="T2" fmla="*/ 14 w 151"/>
                    <a:gd name="T3" fmla="*/ 152 h 152"/>
                    <a:gd name="T4" fmla="*/ 0 w 151"/>
                    <a:gd name="T5" fmla="*/ 138 h 152"/>
                    <a:gd name="T6" fmla="*/ 40 w 151"/>
                    <a:gd name="T7" fmla="*/ 41 h 152"/>
                    <a:gd name="T8" fmla="*/ 137 w 151"/>
                    <a:gd name="T9" fmla="*/ 0 h 152"/>
                    <a:gd name="T10" fmla="*/ 151 w 151"/>
                    <a:gd name="T11" fmla="*/ 15 h 152"/>
                    <a:gd name="T12" fmla="*/ 137 w 151"/>
                    <a:gd name="T13" fmla="*/ 29 h 152"/>
                    <a:gd name="T14" fmla="*/ 60 w 151"/>
                    <a:gd name="T15" fmla="*/ 60 h 152"/>
                    <a:gd name="T16" fmla="*/ 28 w 151"/>
                    <a:gd name="T17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28" y="138"/>
                      </a:move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7" y="152"/>
                        <a:pt x="0" y="145"/>
                        <a:pt x="0" y="138"/>
                      </a:cubicBezTo>
                      <a:cubicBezTo>
                        <a:pt x="0" y="100"/>
                        <a:pt x="16" y="65"/>
                        <a:pt x="40" y="41"/>
                      </a:cubicBezTo>
                      <a:cubicBezTo>
                        <a:pt x="65" y="16"/>
                        <a:pt x="100" y="0"/>
                        <a:pt x="137" y="0"/>
                      </a:cubicBezTo>
                      <a:cubicBezTo>
                        <a:pt x="145" y="0"/>
                        <a:pt x="151" y="7"/>
                        <a:pt x="151" y="15"/>
                      </a:cubicBezTo>
                      <a:cubicBezTo>
                        <a:pt x="151" y="22"/>
                        <a:pt x="145" y="29"/>
                        <a:pt x="137" y="29"/>
                      </a:cubicBezTo>
                      <a:cubicBezTo>
                        <a:pt x="107" y="29"/>
                        <a:pt x="80" y="41"/>
                        <a:pt x="60" y="60"/>
                      </a:cubicBezTo>
                      <a:cubicBezTo>
                        <a:pt x="40" y="80"/>
                        <a:pt x="28" y="108"/>
                        <a:pt x="28" y="1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5" name="Freeform 222"/>
                <p:cNvSpPr>
                  <a:spLocks/>
                </p:cNvSpPr>
                <p:nvPr/>
              </p:nvSpPr>
              <p:spPr bwMode="auto">
                <a:xfrm>
                  <a:off x="9212224" y="1288063"/>
                  <a:ext cx="294838" cy="300366"/>
                </a:xfrm>
                <a:custGeom>
                  <a:avLst/>
                  <a:gdLst>
                    <a:gd name="T0" fmla="*/ 1 w 68"/>
                    <a:gd name="T1" fmla="*/ 55 h 69"/>
                    <a:gd name="T2" fmla="*/ 1 w 68"/>
                    <a:gd name="T3" fmla="*/ 55 h 69"/>
                    <a:gd name="T4" fmla="*/ 17 w 68"/>
                    <a:gd name="T5" fmla="*/ 17 h 69"/>
                    <a:gd name="T6" fmla="*/ 54 w 68"/>
                    <a:gd name="T7" fmla="*/ 2 h 69"/>
                    <a:gd name="T8" fmla="*/ 68 w 68"/>
                    <a:gd name="T9" fmla="*/ 16 h 69"/>
                    <a:gd name="T10" fmla="*/ 54 w 68"/>
                    <a:gd name="T11" fmla="*/ 30 h 69"/>
                    <a:gd name="T12" fmla="*/ 53 w 68"/>
                    <a:gd name="T13" fmla="*/ 30 h 69"/>
                    <a:gd name="T14" fmla="*/ 37 w 68"/>
                    <a:gd name="T15" fmla="*/ 37 h 69"/>
                    <a:gd name="T16" fmla="*/ 29 w 68"/>
                    <a:gd name="T17" fmla="*/ 54 h 69"/>
                    <a:gd name="T18" fmla="*/ 29 w 68"/>
                    <a:gd name="T19" fmla="*/ 55 h 69"/>
                    <a:gd name="T20" fmla="*/ 15 w 68"/>
                    <a:gd name="T21" fmla="*/ 69 h 69"/>
                    <a:gd name="T22" fmla="*/ 1 w 68"/>
                    <a:gd name="T23" fmla="*/ 5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" y="55"/>
                      </a:move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0" y="34"/>
                        <a:pt x="17" y="17"/>
                      </a:cubicBezTo>
                      <a:cubicBezTo>
                        <a:pt x="34" y="0"/>
                        <a:pt x="54" y="2"/>
                        <a:pt x="54" y="2"/>
                      </a:cubicBezTo>
                      <a:cubicBezTo>
                        <a:pt x="62" y="2"/>
                        <a:pt x="68" y="8"/>
                        <a:pt x="68" y="16"/>
                      </a:cubicBezTo>
                      <a:cubicBezTo>
                        <a:pt x="68" y="23"/>
                        <a:pt x="62" y="30"/>
                        <a:pt x="54" y="30"/>
                      </a:cubicBezTo>
                      <a:cubicBezTo>
                        <a:pt x="54" y="30"/>
                        <a:pt x="54" y="30"/>
                        <a:pt x="53" y="30"/>
                      </a:cubicBezTo>
                      <a:cubicBezTo>
                        <a:pt x="51" y="30"/>
                        <a:pt x="44" y="30"/>
                        <a:pt x="37" y="37"/>
                      </a:cubicBezTo>
                      <a:cubicBezTo>
                        <a:pt x="30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5"/>
                      </a:cubicBezTo>
                      <a:cubicBezTo>
                        <a:pt x="29" y="62"/>
                        <a:pt x="23" y="69"/>
                        <a:pt x="15" y="69"/>
                      </a:cubicBezTo>
                      <a:cubicBezTo>
                        <a:pt x="7" y="69"/>
                        <a:pt x="1" y="62"/>
                        <a:pt x="1" y="5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grpSp>
              <p:nvGrpSpPr>
                <p:cNvPr id="966" name="Group 965"/>
                <p:cNvGrpSpPr/>
                <p:nvPr userDrawn="1"/>
              </p:nvGrpSpPr>
              <p:grpSpPr>
                <a:xfrm>
                  <a:off x="8845520" y="190743"/>
                  <a:ext cx="670756" cy="670754"/>
                  <a:chOff x="9868089" y="2362084"/>
                  <a:chExt cx="670756" cy="670754"/>
                </a:xfrm>
                <a:grpFill/>
              </p:grpSpPr>
              <p:sp>
                <p:nvSpPr>
                  <p:cNvPr id="967" name="Freeform 204"/>
                  <p:cNvSpPr>
                    <a:spLocks/>
                  </p:cNvSpPr>
                  <p:nvPr/>
                </p:nvSpPr>
                <p:spPr bwMode="auto">
                  <a:xfrm>
                    <a:off x="10352729" y="2850408"/>
                    <a:ext cx="186116" cy="182430"/>
                  </a:xfrm>
                  <a:custGeom>
                    <a:avLst/>
                    <a:gdLst>
                      <a:gd name="T0" fmla="*/ 37 w 43"/>
                      <a:gd name="T1" fmla="*/ 25 h 42"/>
                      <a:gd name="T2" fmla="*/ 37 w 43"/>
                      <a:gd name="T3" fmla="*/ 25 h 42"/>
                      <a:gd name="T4" fmla="*/ 26 w 43"/>
                      <a:gd name="T5" fmla="*/ 36 h 42"/>
                      <a:gd name="T6" fmla="*/ 26 w 43"/>
                      <a:gd name="T7" fmla="*/ 36 h 42"/>
                      <a:gd name="T8" fmla="*/ 6 w 43"/>
                      <a:gd name="T9" fmla="*/ 36 h 42"/>
                      <a:gd name="T10" fmla="*/ 6 w 43"/>
                      <a:gd name="T11" fmla="*/ 17 h 42"/>
                      <a:gd name="T12" fmla="*/ 6 w 43"/>
                      <a:gd name="T13" fmla="*/ 17 h 42"/>
                      <a:gd name="T14" fmla="*/ 17 w 43"/>
                      <a:gd name="T15" fmla="*/ 5 h 42"/>
                      <a:gd name="T16" fmla="*/ 17 w 43"/>
                      <a:gd name="T17" fmla="*/ 5 h 42"/>
                      <a:gd name="T18" fmla="*/ 37 w 43"/>
                      <a:gd name="T19" fmla="*/ 5 h 42"/>
                      <a:gd name="T20" fmla="*/ 37 w 43"/>
                      <a:gd name="T21" fmla="*/ 25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3" h="42">
                        <a:moveTo>
                          <a:pt x="37" y="25"/>
                        </a:move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0" y="42"/>
                          <a:pt x="11" y="42"/>
                          <a:pt x="6" y="36"/>
                        </a:cubicBezTo>
                        <a:cubicBezTo>
                          <a:pt x="0" y="31"/>
                          <a:pt x="0" y="22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23" y="0"/>
                          <a:pt x="32" y="0"/>
                          <a:pt x="37" y="5"/>
                        </a:cubicBezTo>
                        <a:cubicBezTo>
                          <a:pt x="43" y="11"/>
                          <a:pt x="43" y="19"/>
                          <a:pt x="37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68" name="Freeform 205"/>
                  <p:cNvSpPr>
                    <a:spLocks/>
                  </p:cNvSpPr>
                  <p:nvPr/>
                </p:nvSpPr>
                <p:spPr bwMode="auto">
                  <a:xfrm>
                    <a:off x="9868089" y="2362084"/>
                    <a:ext cx="635743" cy="635744"/>
                  </a:xfrm>
                  <a:custGeom>
                    <a:avLst/>
                    <a:gdLst>
                      <a:gd name="T0" fmla="*/ 141 w 146"/>
                      <a:gd name="T1" fmla="*/ 25 h 146"/>
                      <a:gd name="T2" fmla="*/ 141 w 146"/>
                      <a:gd name="T3" fmla="*/ 25 h 146"/>
                      <a:gd name="T4" fmla="*/ 25 w 146"/>
                      <a:gd name="T5" fmla="*/ 141 h 146"/>
                      <a:gd name="T6" fmla="*/ 25 w 146"/>
                      <a:gd name="T7" fmla="*/ 141 h 146"/>
                      <a:gd name="T8" fmla="*/ 5 w 146"/>
                      <a:gd name="T9" fmla="*/ 141 h 146"/>
                      <a:gd name="T10" fmla="*/ 5 w 146"/>
                      <a:gd name="T11" fmla="*/ 121 h 146"/>
                      <a:gd name="T12" fmla="*/ 5 w 146"/>
                      <a:gd name="T13" fmla="*/ 121 h 146"/>
                      <a:gd name="T14" fmla="*/ 121 w 146"/>
                      <a:gd name="T15" fmla="*/ 6 h 146"/>
                      <a:gd name="T16" fmla="*/ 121 w 146"/>
                      <a:gd name="T17" fmla="*/ 6 h 146"/>
                      <a:gd name="T18" fmla="*/ 141 w 146"/>
                      <a:gd name="T19" fmla="*/ 6 h 146"/>
                      <a:gd name="T20" fmla="*/ 141 w 146"/>
                      <a:gd name="T21" fmla="*/ 25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6" h="146">
                        <a:moveTo>
                          <a:pt x="141" y="25"/>
                        </a:moveTo>
                        <a:cubicBezTo>
                          <a:pt x="141" y="25"/>
                          <a:pt x="141" y="25"/>
                          <a:pt x="141" y="25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0" y="146"/>
                          <a:pt x="11" y="146"/>
                          <a:pt x="5" y="141"/>
                        </a:cubicBezTo>
                        <a:cubicBezTo>
                          <a:pt x="0" y="135"/>
                          <a:pt x="0" y="127"/>
                          <a:pt x="5" y="121"/>
                        </a:cubicBezTo>
                        <a:cubicBezTo>
                          <a:pt x="5" y="121"/>
                          <a:pt x="5" y="121"/>
                          <a:pt x="5" y="121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6" y="0"/>
                          <a:pt x="135" y="0"/>
                          <a:pt x="141" y="6"/>
                        </a:cubicBezTo>
                        <a:cubicBezTo>
                          <a:pt x="146" y="11"/>
                          <a:pt x="146" y="20"/>
                          <a:pt x="141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73" name="Group 972"/>
            <p:cNvGrpSpPr/>
            <p:nvPr userDrawn="1"/>
          </p:nvGrpSpPr>
          <p:grpSpPr>
            <a:xfrm>
              <a:off x="7614622" y="250393"/>
              <a:ext cx="667070" cy="6346509"/>
              <a:chOff x="7676295" y="192340"/>
              <a:chExt cx="667070" cy="6538815"/>
            </a:xfrm>
            <a:grpFill/>
          </p:grpSpPr>
          <p:grpSp>
            <p:nvGrpSpPr>
              <p:cNvPr id="974" name="Group 973"/>
              <p:cNvGrpSpPr/>
              <p:nvPr/>
            </p:nvGrpSpPr>
            <p:grpSpPr>
              <a:xfrm rot="10800000">
                <a:off x="7681822" y="755267"/>
                <a:ext cx="656015" cy="657858"/>
                <a:chOff x="9873617" y="911903"/>
                <a:chExt cx="656015" cy="657858"/>
              </a:xfrm>
              <a:grpFill/>
            </p:grpSpPr>
            <p:sp>
              <p:nvSpPr>
                <p:cNvPr id="985" name="Freeform 223"/>
                <p:cNvSpPr>
                  <a:spLocks/>
                </p:cNvSpPr>
                <p:nvPr/>
              </p:nvSpPr>
              <p:spPr bwMode="auto">
                <a:xfrm>
                  <a:off x="9873617" y="911903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0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4"/>
                        <a:pt x="22" y="151"/>
                        <a:pt x="14" y="151"/>
                      </a:cubicBezTo>
                      <a:cubicBezTo>
                        <a:pt x="7" y="151"/>
                        <a:pt x="0" y="144"/>
                        <a:pt x="0" y="137"/>
                      </a:cubicBezTo>
                      <a:cubicBezTo>
                        <a:pt x="0" y="99"/>
                        <a:pt x="16" y="65"/>
                        <a:pt x="40" y="40"/>
                      </a:cubicBezTo>
                      <a:cubicBezTo>
                        <a:pt x="65" y="15"/>
                        <a:pt x="100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07" y="28"/>
                        <a:pt x="80" y="40"/>
                        <a:pt x="60" y="60"/>
                      </a:cubicBezTo>
                      <a:cubicBezTo>
                        <a:pt x="40" y="79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6" name="Freeform 224"/>
                <p:cNvSpPr>
                  <a:spLocks/>
                </p:cNvSpPr>
                <p:nvPr/>
              </p:nvSpPr>
              <p:spPr bwMode="auto">
                <a:xfrm>
                  <a:off x="10234793" y="1274923"/>
                  <a:ext cx="294838" cy="294838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6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6 h 68"/>
                    <a:gd name="T16" fmla="*/ 29 w 68"/>
                    <a:gd name="T17" fmla="*/ 53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3"/>
                        <a:pt x="17" y="16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7"/>
                        <a:pt x="68" y="15"/>
                      </a:cubicBezTo>
                      <a:cubicBezTo>
                        <a:pt x="68" y="22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29"/>
                        <a:pt x="37" y="36"/>
                      </a:cubicBezTo>
                      <a:cubicBezTo>
                        <a:pt x="30" y="43"/>
                        <a:pt x="29" y="51"/>
                        <a:pt x="29" y="53"/>
                      </a:cubicBezTo>
                      <a:cubicBezTo>
                        <a:pt x="29" y="53"/>
                        <a:pt x="29" y="53"/>
                        <a:pt x="29" y="54"/>
                      </a:cubicBezTo>
                      <a:cubicBezTo>
                        <a:pt x="29" y="61"/>
                        <a:pt x="23" y="68"/>
                        <a:pt x="15" y="68"/>
                      </a:cubicBezTo>
                      <a:cubicBezTo>
                        <a:pt x="7" y="68"/>
                        <a:pt x="1" y="61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75" name="Group 974"/>
              <p:cNvGrpSpPr/>
              <p:nvPr/>
            </p:nvGrpSpPr>
            <p:grpSpPr>
              <a:xfrm rot="10800000">
                <a:off x="7681822" y="192340"/>
                <a:ext cx="656015" cy="488325"/>
                <a:chOff x="9873619" y="1644363"/>
                <a:chExt cx="656015" cy="488325"/>
              </a:xfrm>
              <a:grpFill/>
            </p:grpSpPr>
            <p:sp>
              <p:nvSpPr>
                <p:cNvPr id="983" name="Freeform 200"/>
                <p:cNvSpPr>
                  <a:spLocks/>
                </p:cNvSpPr>
                <p:nvPr/>
              </p:nvSpPr>
              <p:spPr bwMode="auto">
                <a:xfrm>
                  <a:off x="9873619" y="1644363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84" name="Freeform 201"/>
                <p:cNvSpPr>
                  <a:spLocks/>
                </p:cNvSpPr>
                <p:nvPr/>
              </p:nvSpPr>
              <p:spPr bwMode="auto">
                <a:xfrm>
                  <a:off x="9873619" y="2011068"/>
                  <a:ext cx="656015" cy="121620"/>
                </a:xfrm>
                <a:custGeom>
                  <a:avLst/>
                  <a:gdLst>
                    <a:gd name="T0" fmla="*/ 14 w 151"/>
                    <a:gd name="T1" fmla="*/ 0 h 28"/>
                    <a:gd name="T2" fmla="*/ 14 w 151"/>
                    <a:gd name="T3" fmla="*/ 0 h 28"/>
                    <a:gd name="T4" fmla="*/ 137 w 151"/>
                    <a:gd name="T5" fmla="*/ 0 h 28"/>
                    <a:gd name="T6" fmla="*/ 137 w 151"/>
                    <a:gd name="T7" fmla="*/ 0 h 28"/>
                    <a:gd name="T8" fmla="*/ 151 w 151"/>
                    <a:gd name="T9" fmla="*/ 14 h 28"/>
                    <a:gd name="T10" fmla="*/ 137 w 151"/>
                    <a:gd name="T11" fmla="*/ 28 h 28"/>
                    <a:gd name="T12" fmla="*/ 137 w 151"/>
                    <a:gd name="T13" fmla="*/ 28 h 28"/>
                    <a:gd name="T14" fmla="*/ 14 w 151"/>
                    <a:gd name="T15" fmla="*/ 28 h 28"/>
                    <a:gd name="T16" fmla="*/ 14 w 151"/>
                    <a:gd name="T17" fmla="*/ 28 h 28"/>
                    <a:gd name="T18" fmla="*/ 0 w 151"/>
                    <a:gd name="T19" fmla="*/ 14 h 28"/>
                    <a:gd name="T20" fmla="*/ 14 w 151"/>
                    <a:gd name="T2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1" h="28">
                      <a:moveTo>
                        <a:pt x="14" y="0"/>
                      </a:move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37" y="0"/>
                        <a:pt x="137" y="0"/>
                        <a:pt x="137" y="0"/>
                      </a:cubicBezTo>
                      <a:cubicBezTo>
                        <a:pt x="145" y="0"/>
                        <a:pt x="151" y="6"/>
                        <a:pt x="151" y="14"/>
                      </a:cubicBezTo>
                      <a:cubicBezTo>
                        <a:pt x="151" y="21"/>
                        <a:pt x="145" y="28"/>
                        <a:pt x="137" y="28"/>
                      </a:cubicBezTo>
                      <a:cubicBezTo>
                        <a:pt x="137" y="28"/>
                        <a:pt x="137" y="28"/>
                        <a:pt x="137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14" y="28"/>
                        <a:pt x="14" y="28"/>
                        <a:pt x="14" y="28"/>
                      </a:cubicBezTo>
                      <a:cubicBezTo>
                        <a:pt x="7" y="28"/>
                        <a:pt x="0" y="21"/>
                        <a:pt x="0" y="14"/>
                      </a:cubicBezTo>
                      <a:cubicBezTo>
                        <a:pt x="0" y="6"/>
                        <a:pt x="7" y="0"/>
                        <a:pt x="1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76" name="Group 975"/>
              <p:cNvGrpSpPr/>
              <p:nvPr userDrawn="1"/>
            </p:nvGrpSpPr>
            <p:grpSpPr>
              <a:xfrm rot="10800000">
                <a:off x="7676295" y="5337155"/>
                <a:ext cx="667070" cy="1394000"/>
                <a:chOff x="-1749304" y="911903"/>
                <a:chExt cx="667070" cy="1394000"/>
              </a:xfrm>
              <a:grpFill/>
            </p:grpSpPr>
            <p:grpSp>
              <p:nvGrpSpPr>
                <p:cNvPr id="977" name="Group 976"/>
                <p:cNvGrpSpPr/>
                <p:nvPr/>
              </p:nvGrpSpPr>
              <p:grpSpPr>
                <a:xfrm>
                  <a:off x="-1743776" y="911903"/>
                  <a:ext cx="657858" cy="488324"/>
                  <a:chOff x="9129365" y="911903"/>
                  <a:chExt cx="657858" cy="488324"/>
                </a:xfrm>
                <a:grpFill/>
              </p:grpSpPr>
              <p:sp>
                <p:nvSpPr>
                  <p:cNvPr id="981" name="Freeform 38"/>
                  <p:cNvSpPr>
                    <a:spLocks/>
                  </p:cNvSpPr>
                  <p:nvPr/>
                </p:nvSpPr>
                <p:spPr bwMode="auto">
                  <a:xfrm>
                    <a:off x="9129365" y="911903"/>
                    <a:ext cx="657858" cy="123463"/>
                  </a:xfrm>
                  <a:custGeom>
                    <a:avLst/>
                    <a:gdLst>
                      <a:gd name="T0" fmla="*/ 14 w 151"/>
                      <a:gd name="T1" fmla="*/ 0 h 28"/>
                      <a:gd name="T2" fmla="*/ 14 w 151"/>
                      <a:gd name="T3" fmla="*/ 0 h 28"/>
                      <a:gd name="T4" fmla="*/ 137 w 151"/>
                      <a:gd name="T5" fmla="*/ 0 h 28"/>
                      <a:gd name="T6" fmla="*/ 137 w 151"/>
                      <a:gd name="T7" fmla="*/ 0 h 28"/>
                      <a:gd name="T8" fmla="*/ 151 w 151"/>
                      <a:gd name="T9" fmla="*/ 14 h 28"/>
                      <a:gd name="T10" fmla="*/ 137 w 151"/>
                      <a:gd name="T11" fmla="*/ 28 h 28"/>
                      <a:gd name="T12" fmla="*/ 137 w 151"/>
                      <a:gd name="T13" fmla="*/ 28 h 28"/>
                      <a:gd name="T14" fmla="*/ 14 w 151"/>
                      <a:gd name="T15" fmla="*/ 28 h 28"/>
                      <a:gd name="T16" fmla="*/ 14 w 151"/>
                      <a:gd name="T17" fmla="*/ 28 h 28"/>
                      <a:gd name="T18" fmla="*/ 0 w 151"/>
                      <a:gd name="T19" fmla="*/ 14 h 28"/>
                      <a:gd name="T20" fmla="*/ 14 w 151"/>
                      <a:gd name="T2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1" h="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37" y="28"/>
                          <a:pt x="137" y="28"/>
                          <a:pt x="137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6" y="28"/>
                          <a:pt x="0" y="21"/>
                          <a:pt x="0" y="14"/>
                        </a:cubicBezTo>
                        <a:cubicBezTo>
                          <a:pt x="0" y="6"/>
                          <a:pt x="6" y="0"/>
                          <a:pt x="1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 39"/>
                  <p:cNvSpPr>
                    <a:spLocks/>
                  </p:cNvSpPr>
                  <p:nvPr/>
                </p:nvSpPr>
                <p:spPr bwMode="auto">
                  <a:xfrm>
                    <a:off x="9129365" y="1278607"/>
                    <a:ext cx="657858" cy="121620"/>
                  </a:xfrm>
                  <a:custGeom>
                    <a:avLst/>
                    <a:gdLst>
                      <a:gd name="T0" fmla="*/ 14 w 151"/>
                      <a:gd name="T1" fmla="*/ 0 h 28"/>
                      <a:gd name="T2" fmla="*/ 14 w 151"/>
                      <a:gd name="T3" fmla="*/ 0 h 28"/>
                      <a:gd name="T4" fmla="*/ 137 w 151"/>
                      <a:gd name="T5" fmla="*/ 0 h 28"/>
                      <a:gd name="T6" fmla="*/ 137 w 151"/>
                      <a:gd name="T7" fmla="*/ 0 h 28"/>
                      <a:gd name="T8" fmla="*/ 151 w 151"/>
                      <a:gd name="T9" fmla="*/ 14 h 28"/>
                      <a:gd name="T10" fmla="*/ 137 w 151"/>
                      <a:gd name="T11" fmla="*/ 28 h 28"/>
                      <a:gd name="T12" fmla="*/ 137 w 151"/>
                      <a:gd name="T13" fmla="*/ 28 h 28"/>
                      <a:gd name="T14" fmla="*/ 14 w 151"/>
                      <a:gd name="T15" fmla="*/ 28 h 28"/>
                      <a:gd name="T16" fmla="*/ 14 w 151"/>
                      <a:gd name="T17" fmla="*/ 28 h 28"/>
                      <a:gd name="T18" fmla="*/ 0 w 151"/>
                      <a:gd name="T19" fmla="*/ 14 h 28"/>
                      <a:gd name="T20" fmla="*/ 14 w 151"/>
                      <a:gd name="T2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1" h="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37" y="28"/>
                          <a:pt x="137" y="28"/>
                          <a:pt x="137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6" y="28"/>
                          <a:pt x="0" y="21"/>
                          <a:pt x="0" y="14"/>
                        </a:cubicBezTo>
                        <a:cubicBezTo>
                          <a:pt x="0" y="6"/>
                          <a:pt x="6" y="0"/>
                          <a:pt x="1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8" name="Group 977"/>
                <p:cNvGrpSpPr/>
                <p:nvPr/>
              </p:nvGrpSpPr>
              <p:grpSpPr>
                <a:xfrm>
                  <a:off x="-1749304" y="1635150"/>
                  <a:ext cx="667070" cy="670753"/>
                  <a:chOff x="9123837" y="1635150"/>
                  <a:chExt cx="667070" cy="670753"/>
                </a:xfrm>
                <a:grpFill/>
              </p:grpSpPr>
              <p:sp>
                <p:nvSpPr>
                  <p:cNvPr id="979" name="Freeform 36"/>
                  <p:cNvSpPr>
                    <a:spLocks/>
                  </p:cNvSpPr>
                  <p:nvPr/>
                </p:nvSpPr>
                <p:spPr bwMode="auto">
                  <a:xfrm>
                    <a:off x="9608477" y="2123473"/>
                    <a:ext cx="182430" cy="182430"/>
                  </a:xfrm>
                  <a:custGeom>
                    <a:avLst/>
                    <a:gdLst>
                      <a:gd name="T0" fmla="*/ 37 w 42"/>
                      <a:gd name="T1" fmla="*/ 25 h 42"/>
                      <a:gd name="T2" fmla="*/ 37 w 42"/>
                      <a:gd name="T3" fmla="*/ 25 h 42"/>
                      <a:gd name="T4" fmla="*/ 25 w 42"/>
                      <a:gd name="T5" fmla="*/ 36 h 42"/>
                      <a:gd name="T6" fmla="*/ 25 w 42"/>
                      <a:gd name="T7" fmla="*/ 36 h 42"/>
                      <a:gd name="T8" fmla="*/ 6 w 42"/>
                      <a:gd name="T9" fmla="*/ 36 h 42"/>
                      <a:gd name="T10" fmla="*/ 6 w 42"/>
                      <a:gd name="T11" fmla="*/ 17 h 42"/>
                      <a:gd name="T12" fmla="*/ 6 w 42"/>
                      <a:gd name="T13" fmla="*/ 17 h 42"/>
                      <a:gd name="T14" fmla="*/ 17 w 42"/>
                      <a:gd name="T15" fmla="*/ 5 h 42"/>
                      <a:gd name="T16" fmla="*/ 17 w 42"/>
                      <a:gd name="T17" fmla="*/ 5 h 42"/>
                      <a:gd name="T18" fmla="*/ 37 w 42"/>
                      <a:gd name="T19" fmla="*/ 5 h 42"/>
                      <a:gd name="T20" fmla="*/ 37 w 42"/>
                      <a:gd name="T21" fmla="*/ 25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2" h="42">
                        <a:moveTo>
                          <a:pt x="37" y="25"/>
                        </a:move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25" y="36"/>
                          <a:pt x="25" y="36"/>
                          <a:pt x="25" y="36"/>
                        </a:cubicBezTo>
                        <a:cubicBezTo>
                          <a:pt x="25" y="36"/>
                          <a:pt x="25" y="36"/>
                          <a:pt x="25" y="36"/>
                        </a:cubicBezTo>
                        <a:cubicBezTo>
                          <a:pt x="20" y="42"/>
                          <a:pt x="11" y="42"/>
                          <a:pt x="6" y="36"/>
                        </a:cubicBezTo>
                        <a:cubicBezTo>
                          <a:pt x="0" y="31"/>
                          <a:pt x="0" y="22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23" y="0"/>
                          <a:pt x="32" y="0"/>
                          <a:pt x="37" y="5"/>
                        </a:cubicBezTo>
                        <a:cubicBezTo>
                          <a:pt x="42" y="11"/>
                          <a:pt x="42" y="19"/>
                          <a:pt x="37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 37"/>
                  <p:cNvSpPr>
                    <a:spLocks/>
                  </p:cNvSpPr>
                  <p:nvPr/>
                </p:nvSpPr>
                <p:spPr bwMode="auto">
                  <a:xfrm>
                    <a:off x="9123837" y="1635150"/>
                    <a:ext cx="635744" cy="635744"/>
                  </a:xfrm>
                  <a:custGeom>
                    <a:avLst/>
                    <a:gdLst>
                      <a:gd name="T0" fmla="*/ 140 w 146"/>
                      <a:gd name="T1" fmla="*/ 25 h 146"/>
                      <a:gd name="T2" fmla="*/ 140 w 146"/>
                      <a:gd name="T3" fmla="*/ 26 h 146"/>
                      <a:gd name="T4" fmla="*/ 25 w 146"/>
                      <a:gd name="T5" fmla="*/ 141 h 146"/>
                      <a:gd name="T6" fmla="*/ 25 w 146"/>
                      <a:gd name="T7" fmla="*/ 141 h 146"/>
                      <a:gd name="T8" fmla="*/ 5 w 146"/>
                      <a:gd name="T9" fmla="*/ 141 h 146"/>
                      <a:gd name="T10" fmla="*/ 5 w 146"/>
                      <a:gd name="T11" fmla="*/ 121 h 146"/>
                      <a:gd name="T12" fmla="*/ 5 w 146"/>
                      <a:gd name="T13" fmla="*/ 121 h 146"/>
                      <a:gd name="T14" fmla="*/ 121 w 146"/>
                      <a:gd name="T15" fmla="*/ 6 h 146"/>
                      <a:gd name="T16" fmla="*/ 121 w 146"/>
                      <a:gd name="T17" fmla="*/ 6 h 146"/>
                      <a:gd name="T18" fmla="*/ 140 w 146"/>
                      <a:gd name="T19" fmla="*/ 6 h 146"/>
                      <a:gd name="T20" fmla="*/ 140 w 146"/>
                      <a:gd name="T21" fmla="*/ 25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6" h="146">
                        <a:moveTo>
                          <a:pt x="140" y="25"/>
                        </a:moveTo>
                        <a:cubicBezTo>
                          <a:pt x="140" y="26"/>
                          <a:pt x="140" y="26"/>
                          <a:pt x="140" y="26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19" y="146"/>
                          <a:pt x="11" y="146"/>
                          <a:pt x="5" y="141"/>
                        </a:cubicBezTo>
                        <a:cubicBezTo>
                          <a:pt x="0" y="136"/>
                          <a:pt x="0" y="127"/>
                          <a:pt x="5" y="121"/>
                        </a:cubicBezTo>
                        <a:cubicBezTo>
                          <a:pt x="5" y="121"/>
                          <a:pt x="5" y="121"/>
                          <a:pt x="5" y="121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6" y="0"/>
                          <a:pt x="135" y="0"/>
                          <a:pt x="140" y="6"/>
                        </a:cubicBezTo>
                        <a:cubicBezTo>
                          <a:pt x="146" y="11"/>
                          <a:pt x="146" y="20"/>
                          <a:pt x="140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87" name="Group 986"/>
            <p:cNvGrpSpPr/>
            <p:nvPr userDrawn="1"/>
          </p:nvGrpSpPr>
          <p:grpSpPr>
            <a:xfrm>
              <a:off x="8366560" y="249457"/>
              <a:ext cx="657858" cy="6284727"/>
              <a:chOff x="8367814" y="192340"/>
              <a:chExt cx="657858" cy="6475160"/>
            </a:xfrm>
            <a:grpFill/>
          </p:grpSpPr>
          <p:grpSp>
            <p:nvGrpSpPr>
              <p:cNvPr id="988" name="Group 987"/>
              <p:cNvGrpSpPr/>
              <p:nvPr userDrawn="1"/>
            </p:nvGrpSpPr>
            <p:grpSpPr>
              <a:xfrm>
                <a:off x="8368736" y="5280870"/>
                <a:ext cx="656015" cy="1386630"/>
                <a:chOff x="8854733" y="3821475"/>
                <a:chExt cx="656015" cy="1386630"/>
              </a:xfrm>
              <a:grpFill/>
            </p:grpSpPr>
            <p:sp>
              <p:nvSpPr>
                <p:cNvPr id="995" name="Freeform 188"/>
                <p:cNvSpPr>
                  <a:spLocks/>
                </p:cNvSpPr>
                <p:nvPr/>
              </p:nvSpPr>
              <p:spPr bwMode="auto">
                <a:xfrm rot="10800000">
                  <a:off x="8854733" y="3821475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6" name="Freeform 189"/>
                <p:cNvSpPr>
                  <a:spLocks/>
                </p:cNvSpPr>
                <p:nvPr/>
              </p:nvSpPr>
              <p:spPr bwMode="auto">
                <a:xfrm rot="10800000">
                  <a:off x="9219595" y="3821475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7" name="Freeform 217"/>
                <p:cNvSpPr>
                  <a:spLocks/>
                </p:cNvSpPr>
                <p:nvPr/>
              </p:nvSpPr>
              <p:spPr bwMode="auto">
                <a:xfrm rot="10800000">
                  <a:off x="8854733" y="4550249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00"/>
                        <a:pt x="16" y="65"/>
                        <a:pt x="40" y="41"/>
                      </a:cubicBezTo>
                      <a:cubicBezTo>
                        <a:pt x="65" y="16"/>
                        <a:pt x="100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8" name="Freeform 218"/>
                <p:cNvSpPr>
                  <a:spLocks/>
                </p:cNvSpPr>
                <p:nvPr/>
              </p:nvSpPr>
              <p:spPr bwMode="auto">
                <a:xfrm rot="10800000">
                  <a:off x="8854734" y="4550248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30"/>
                        <a:pt x="37" y="37"/>
                      </a:cubicBezTo>
                      <a:cubicBezTo>
                        <a:pt x="30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89" name="Group 988"/>
              <p:cNvGrpSpPr/>
              <p:nvPr userDrawn="1"/>
            </p:nvGrpSpPr>
            <p:grpSpPr>
              <a:xfrm>
                <a:off x="8367814" y="192340"/>
                <a:ext cx="657858" cy="657858"/>
                <a:chOff x="-1743776" y="192340"/>
                <a:chExt cx="657858" cy="657858"/>
              </a:xfrm>
              <a:grpFill/>
            </p:grpSpPr>
            <p:sp>
              <p:nvSpPr>
                <p:cNvPr id="993" name="Freeform 72"/>
                <p:cNvSpPr>
                  <a:spLocks/>
                </p:cNvSpPr>
                <p:nvPr/>
              </p:nvSpPr>
              <p:spPr bwMode="auto">
                <a:xfrm>
                  <a:off x="-1743776" y="192340"/>
                  <a:ext cx="657858" cy="657858"/>
                </a:xfrm>
                <a:custGeom>
                  <a:avLst/>
                  <a:gdLst>
                    <a:gd name="T0" fmla="*/ 14 w 151"/>
                    <a:gd name="T1" fmla="*/ 28 h 151"/>
                    <a:gd name="T2" fmla="*/ 0 w 151"/>
                    <a:gd name="T3" fmla="*/ 14 h 151"/>
                    <a:gd name="T4" fmla="*/ 14 w 151"/>
                    <a:gd name="T5" fmla="*/ 0 h 151"/>
                    <a:gd name="T6" fmla="*/ 111 w 151"/>
                    <a:gd name="T7" fmla="*/ 40 h 151"/>
                    <a:gd name="T8" fmla="*/ 151 w 151"/>
                    <a:gd name="T9" fmla="*/ 137 h 151"/>
                    <a:gd name="T10" fmla="*/ 137 w 151"/>
                    <a:gd name="T11" fmla="*/ 151 h 151"/>
                    <a:gd name="T12" fmla="*/ 123 w 151"/>
                    <a:gd name="T13" fmla="*/ 137 h 151"/>
                    <a:gd name="T14" fmla="*/ 91 w 151"/>
                    <a:gd name="T15" fmla="*/ 60 h 151"/>
                    <a:gd name="T16" fmla="*/ 14 w 151"/>
                    <a:gd name="T17" fmla="*/ 2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14" y="28"/>
                      </a:moveTo>
                      <a:cubicBezTo>
                        <a:pt x="6" y="28"/>
                        <a:pt x="0" y="21"/>
                        <a:pt x="0" y="14"/>
                      </a:cubicBezTo>
                      <a:cubicBezTo>
                        <a:pt x="0" y="6"/>
                        <a:pt x="6" y="0"/>
                        <a:pt x="14" y="0"/>
                      </a:cubicBezTo>
                      <a:cubicBezTo>
                        <a:pt x="52" y="0"/>
                        <a:pt x="86" y="15"/>
                        <a:pt x="111" y="40"/>
                      </a:cubicBezTo>
                      <a:cubicBezTo>
                        <a:pt x="136" y="65"/>
                        <a:pt x="151" y="99"/>
                        <a:pt x="151" y="137"/>
                      </a:cubicBezTo>
                      <a:cubicBezTo>
                        <a:pt x="151" y="144"/>
                        <a:pt x="145" y="151"/>
                        <a:pt x="137" y="151"/>
                      </a:cubicBezTo>
                      <a:cubicBezTo>
                        <a:pt x="129" y="151"/>
                        <a:pt x="123" y="144"/>
                        <a:pt x="123" y="137"/>
                      </a:cubicBezTo>
                      <a:cubicBezTo>
                        <a:pt x="123" y="107"/>
                        <a:pt x="111" y="79"/>
                        <a:pt x="91" y="60"/>
                      </a:cubicBezTo>
                      <a:cubicBezTo>
                        <a:pt x="71" y="40"/>
                        <a:pt x="44" y="28"/>
                        <a:pt x="14" y="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4" name="Freeform 73"/>
                <p:cNvSpPr>
                  <a:spLocks/>
                </p:cNvSpPr>
                <p:nvPr/>
              </p:nvSpPr>
              <p:spPr bwMode="auto">
                <a:xfrm>
                  <a:off x="-1743776" y="549832"/>
                  <a:ext cx="294838" cy="300366"/>
                </a:xfrm>
                <a:custGeom>
                  <a:avLst/>
                  <a:gdLst>
                    <a:gd name="T0" fmla="*/ 14 w 68"/>
                    <a:gd name="T1" fmla="*/ 1 h 69"/>
                    <a:gd name="T2" fmla="*/ 14 w 68"/>
                    <a:gd name="T3" fmla="*/ 1 h 69"/>
                    <a:gd name="T4" fmla="*/ 51 w 68"/>
                    <a:gd name="T5" fmla="*/ 17 h 69"/>
                    <a:gd name="T6" fmla="*/ 67 w 68"/>
                    <a:gd name="T7" fmla="*/ 55 h 69"/>
                    <a:gd name="T8" fmla="*/ 53 w 68"/>
                    <a:gd name="T9" fmla="*/ 69 h 69"/>
                    <a:gd name="T10" fmla="*/ 39 w 68"/>
                    <a:gd name="T11" fmla="*/ 55 h 69"/>
                    <a:gd name="T12" fmla="*/ 39 w 68"/>
                    <a:gd name="T13" fmla="*/ 54 h 69"/>
                    <a:gd name="T14" fmla="*/ 32 w 68"/>
                    <a:gd name="T15" fmla="*/ 37 h 69"/>
                    <a:gd name="T16" fmla="*/ 15 w 68"/>
                    <a:gd name="T17" fmla="*/ 29 h 69"/>
                    <a:gd name="T18" fmla="*/ 14 w 68"/>
                    <a:gd name="T19" fmla="*/ 30 h 69"/>
                    <a:gd name="T20" fmla="*/ 0 w 68"/>
                    <a:gd name="T21" fmla="*/ 16 h 69"/>
                    <a:gd name="T22" fmla="*/ 14 w 68"/>
                    <a:gd name="T23" fmla="*/ 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4" y="1"/>
                      </a:move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1"/>
                        <a:pt x="35" y="0"/>
                        <a:pt x="51" y="17"/>
                      </a:cubicBezTo>
                      <a:cubicBezTo>
                        <a:pt x="68" y="34"/>
                        <a:pt x="67" y="55"/>
                        <a:pt x="67" y="55"/>
                      </a:cubicBezTo>
                      <a:cubicBezTo>
                        <a:pt x="67" y="62"/>
                        <a:pt x="61" y="69"/>
                        <a:pt x="53" y="69"/>
                      </a:cubicBezTo>
                      <a:cubicBezTo>
                        <a:pt x="45" y="69"/>
                        <a:pt x="39" y="62"/>
                        <a:pt x="39" y="55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39" y="51"/>
                        <a:pt x="39" y="44"/>
                        <a:pt x="32" y="37"/>
                      </a:cubicBezTo>
                      <a:cubicBezTo>
                        <a:pt x="25" y="30"/>
                        <a:pt x="17" y="29"/>
                        <a:pt x="15" y="29"/>
                      </a:cubicBezTo>
                      <a:cubicBezTo>
                        <a:pt x="14" y="30"/>
                        <a:pt x="14" y="30"/>
                        <a:pt x="14" y="30"/>
                      </a:cubicBezTo>
                      <a:cubicBezTo>
                        <a:pt x="6" y="30"/>
                        <a:pt x="0" y="23"/>
                        <a:pt x="0" y="16"/>
                      </a:cubicBezTo>
                      <a:cubicBezTo>
                        <a:pt x="0" y="8"/>
                        <a:pt x="6" y="1"/>
                        <a:pt x="14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990" name="Group 989"/>
              <p:cNvGrpSpPr/>
              <p:nvPr userDrawn="1"/>
            </p:nvGrpSpPr>
            <p:grpSpPr>
              <a:xfrm>
                <a:off x="8453502" y="951505"/>
                <a:ext cx="486482" cy="656014"/>
                <a:chOff x="7209320" y="6163887"/>
                <a:chExt cx="486482" cy="656014"/>
              </a:xfrm>
              <a:grpFill/>
            </p:grpSpPr>
            <p:sp>
              <p:nvSpPr>
                <p:cNvPr id="991" name="Freeform 188"/>
                <p:cNvSpPr>
                  <a:spLocks/>
                </p:cNvSpPr>
                <p:nvPr userDrawn="1"/>
              </p:nvSpPr>
              <p:spPr bwMode="auto">
                <a:xfrm>
                  <a:off x="7574182" y="6163887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92" name="Freeform 189"/>
                <p:cNvSpPr>
                  <a:spLocks/>
                </p:cNvSpPr>
                <p:nvPr userDrawn="1"/>
              </p:nvSpPr>
              <p:spPr bwMode="auto">
                <a:xfrm>
                  <a:off x="7209320" y="6163887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999" name="Group 998"/>
            <p:cNvGrpSpPr/>
            <p:nvPr userDrawn="1"/>
          </p:nvGrpSpPr>
          <p:grpSpPr>
            <a:xfrm>
              <a:off x="1645176" y="247645"/>
              <a:ext cx="670757" cy="6286512"/>
              <a:chOff x="1694095" y="190501"/>
              <a:chExt cx="670757" cy="6477000"/>
            </a:xfrm>
            <a:grpFill/>
          </p:grpSpPr>
          <p:sp>
            <p:nvSpPr>
              <p:cNvPr id="1000" name="Freeform 170"/>
              <p:cNvSpPr>
                <a:spLocks/>
              </p:cNvSpPr>
              <p:nvPr/>
            </p:nvSpPr>
            <p:spPr bwMode="auto">
              <a:xfrm flipH="1" flipV="1">
                <a:off x="1700545" y="6009645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1" name="Freeform 171"/>
              <p:cNvSpPr>
                <a:spLocks/>
              </p:cNvSpPr>
              <p:nvPr/>
            </p:nvSpPr>
            <p:spPr bwMode="auto">
              <a:xfrm flipH="1" flipV="1">
                <a:off x="1700545" y="6009645"/>
                <a:ext cx="296680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2" name="Freeform 166"/>
              <p:cNvSpPr>
                <a:spLocks/>
              </p:cNvSpPr>
              <p:nvPr/>
            </p:nvSpPr>
            <p:spPr bwMode="auto">
              <a:xfrm flipH="1" flipV="1">
                <a:off x="1700545" y="5279030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1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1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3" name="Freeform 167"/>
              <p:cNvSpPr>
                <a:spLocks/>
              </p:cNvSpPr>
              <p:nvPr/>
            </p:nvSpPr>
            <p:spPr bwMode="auto">
              <a:xfrm flipH="1" flipV="1">
                <a:off x="2061722" y="5640206"/>
                <a:ext cx="296680" cy="296680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04" name="Group 1003"/>
              <p:cNvGrpSpPr/>
              <p:nvPr/>
            </p:nvGrpSpPr>
            <p:grpSpPr>
              <a:xfrm>
                <a:off x="1870076" y="911904"/>
                <a:ext cx="488325" cy="657856"/>
                <a:chOff x="10794774" y="911904"/>
                <a:chExt cx="488325" cy="657856"/>
              </a:xfrm>
              <a:grpFill/>
            </p:grpSpPr>
            <p:sp>
              <p:nvSpPr>
                <p:cNvPr id="1020" name="Freeform 98"/>
                <p:cNvSpPr>
                  <a:spLocks/>
                </p:cNvSpPr>
                <p:nvPr/>
              </p:nvSpPr>
              <p:spPr bwMode="auto">
                <a:xfrm flipH="1" flipV="1">
                  <a:off x="11161479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1" name="Freeform 99"/>
                <p:cNvSpPr>
                  <a:spLocks/>
                </p:cNvSpPr>
                <p:nvPr/>
              </p:nvSpPr>
              <p:spPr bwMode="auto">
                <a:xfrm flipH="1" flipV="1">
                  <a:off x="10794774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05" name="Group 1004"/>
              <p:cNvGrpSpPr/>
              <p:nvPr/>
            </p:nvGrpSpPr>
            <p:grpSpPr>
              <a:xfrm>
                <a:off x="1700545" y="190501"/>
                <a:ext cx="657856" cy="657856"/>
                <a:chOff x="10625243" y="190501"/>
                <a:chExt cx="657856" cy="657856"/>
              </a:xfrm>
              <a:grpFill/>
            </p:grpSpPr>
            <p:sp>
              <p:nvSpPr>
                <p:cNvPr id="1018" name="Freeform 92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657856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9" name="Freeform 93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296680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7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006" name="Freeform 1005"/>
              <p:cNvSpPr>
                <a:spLocks/>
              </p:cNvSpPr>
              <p:nvPr/>
            </p:nvSpPr>
            <p:spPr bwMode="auto">
              <a:xfrm flipH="1" flipV="1">
                <a:off x="2182422" y="3575497"/>
                <a:ext cx="182430" cy="187959"/>
              </a:xfrm>
              <a:custGeom>
                <a:avLst/>
                <a:gdLst>
                  <a:gd name="T0" fmla="*/ 5 w 42"/>
                  <a:gd name="T1" fmla="*/ 17 h 43"/>
                  <a:gd name="T2" fmla="*/ 5 w 42"/>
                  <a:gd name="T3" fmla="*/ 17 h 43"/>
                  <a:gd name="T4" fmla="*/ 17 w 42"/>
                  <a:gd name="T5" fmla="*/ 6 h 43"/>
                  <a:gd name="T6" fmla="*/ 17 w 42"/>
                  <a:gd name="T7" fmla="*/ 6 h 43"/>
                  <a:gd name="T8" fmla="*/ 37 w 42"/>
                  <a:gd name="T9" fmla="*/ 6 h 43"/>
                  <a:gd name="T10" fmla="*/ 37 w 42"/>
                  <a:gd name="T11" fmla="*/ 25 h 43"/>
                  <a:gd name="T12" fmla="*/ 37 w 42"/>
                  <a:gd name="T13" fmla="*/ 26 h 43"/>
                  <a:gd name="T14" fmla="*/ 25 w 42"/>
                  <a:gd name="T15" fmla="*/ 37 h 43"/>
                  <a:gd name="T16" fmla="*/ 25 w 42"/>
                  <a:gd name="T17" fmla="*/ 37 h 43"/>
                  <a:gd name="T18" fmla="*/ 5 w 42"/>
                  <a:gd name="T19" fmla="*/ 37 h 43"/>
                  <a:gd name="T20" fmla="*/ 5 w 42"/>
                  <a:gd name="T2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3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3"/>
                      <a:pt x="11" y="43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7" name="Freeform 1006"/>
              <p:cNvSpPr>
                <a:spLocks/>
              </p:cNvSpPr>
              <p:nvPr/>
            </p:nvSpPr>
            <p:spPr bwMode="auto">
              <a:xfrm flipH="1" flipV="1">
                <a:off x="1694095" y="309270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8" name="Freeform 112"/>
              <p:cNvSpPr>
                <a:spLocks/>
              </p:cNvSpPr>
              <p:nvPr/>
            </p:nvSpPr>
            <p:spPr bwMode="auto">
              <a:xfrm flipH="1" flipV="1">
                <a:off x="1703310" y="3819635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0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0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9" name="Freeform 113"/>
              <p:cNvSpPr>
                <a:spLocks/>
              </p:cNvSpPr>
              <p:nvPr/>
            </p:nvSpPr>
            <p:spPr bwMode="auto">
              <a:xfrm flipH="1" flipV="1">
                <a:off x="2064487" y="4180812"/>
                <a:ext cx="296680" cy="296679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0" name="Freeform 114"/>
              <p:cNvSpPr>
                <a:spLocks/>
              </p:cNvSpPr>
              <p:nvPr/>
            </p:nvSpPr>
            <p:spPr bwMode="auto">
              <a:xfrm flipH="1" flipV="1">
                <a:off x="1703310" y="4552096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1" name="Freeform 115"/>
              <p:cNvSpPr>
                <a:spLocks/>
              </p:cNvSpPr>
              <p:nvPr/>
            </p:nvSpPr>
            <p:spPr bwMode="auto">
              <a:xfrm flipH="1" flipV="1">
                <a:off x="1703310" y="4552095"/>
                <a:ext cx="296680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012" name="Group 1011"/>
              <p:cNvGrpSpPr/>
              <p:nvPr/>
            </p:nvGrpSpPr>
            <p:grpSpPr>
              <a:xfrm>
                <a:off x="1703310" y="2365770"/>
                <a:ext cx="657857" cy="661542"/>
                <a:chOff x="10625243" y="2365770"/>
                <a:chExt cx="657857" cy="661542"/>
              </a:xfrm>
              <a:grpFill/>
            </p:grpSpPr>
            <p:sp>
              <p:nvSpPr>
                <p:cNvPr id="1016" name="Freeform 108"/>
                <p:cNvSpPr>
                  <a:spLocks/>
                </p:cNvSpPr>
                <p:nvPr/>
              </p:nvSpPr>
              <p:spPr bwMode="auto">
                <a:xfrm flipH="1" flipV="1">
                  <a:off x="10625243" y="2365770"/>
                  <a:ext cx="657856" cy="661542"/>
                </a:xfrm>
                <a:custGeom>
                  <a:avLst/>
                  <a:gdLst>
                    <a:gd name="T0" fmla="*/ 123 w 151"/>
                    <a:gd name="T1" fmla="*/ 15 h 152"/>
                    <a:gd name="T2" fmla="*/ 137 w 151"/>
                    <a:gd name="T3" fmla="*/ 0 h 152"/>
                    <a:gd name="T4" fmla="*/ 151 w 151"/>
                    <a:gd name="T5" fmla="*/ 15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4 h 152"/>
                    <a:gd name="T14" fmla="*/ 91 w 151"/>
                    <a:gd name="T15" fmla="*/ 92 h 152"/>
                    <a:gd name="T16" fmla="*/ 123 w 151"/>
                    <a:gd name="T17" fmla="*/ 1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5"/>
                      </a:moveTo>
                      <a:cubicBezTo>
                        <a:pt x="123" y="7"/>
                        <a:pt x="129" y="0"/>
                        <a:pt x="137" y="0"/>
                      </a:cubicBezTo>
                      <a:cubicBezTo>
                        <a:pt x="145" y="0"/>
                        <a:pt x="151" y="7"/>
                        <a:pt x="151" y="15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  <a:cubicBezTo>
                        <a:pt x="0" y="130"/>
                        <a:pt x="6" y="124"/>
                        <a:pt x="14" y="124"/>
                      </a:cubicBezTo>
                      <a:cubicBezTo>
                        <a:pt x="44" y="124"/>
                        <a:pt x="71" y="111"/>
                        <a:pt x="91" y="92"/>
                      </a:cubicBezTo>
                      <a:cubicBezTo>
                        <a:pt x="111" y="72"/>
                        <a:pt x="123" y="45"/>
                        <a:pt x="123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7" name="Freeform 109"/>
                <p:cNvSpPr>
                  <a:spLocks/>
                </p:cNvSpPr>
                <p:nvPr/>
              </p:nvSpPr>
              <p:spPr bwMode="auto">
                <a:xfrm flipH="1" flipV="1">
                  <a:off x="10986420" y="2726945"/>
                  <a:ext cx="296680" cy="300366"/>
                </a:xfrm>
                <a:custGeom>
                  <a:avLst/>
                  <a:gdLst>
                    <a:gd name="T0" fmla="*/ 67 w 68"/>
                    <a:gd name="T1" fmla="*/ 15 h 69"/>
                    <a:gd name="T2" fmla="*/ 67 w 68"/>
                    <a:gd name="T3" fmla="*/ 15 h 69"/>
                    <a:gd name="T4" fmla="*/ 52 w 68"/>
                    <a:gd name="T5" fmla="*/ 52 h 69"/>
                    <a:gd name="T6" fmla="*/ 14 w 68"/>
                    <a:gd name="T7" fmla="*/ 68 h 69"/>
                    <a:gd name="T8" fmla="*/ 0 w 68"/>
                    <a:gd name="T9" fmla="*/ 53 h 69"/>
                    <a:gd name="T10" fmla="*/ 14 w 68"/>
                    <a:gd name="T11" fmla="*/ 39 h 69"/>
                    <a:gd name="T12" fmla="*/ 15 w 68"/>
                    <a:gd name="T13" fmla="*/ 40 h 69"/>
                    <a:gd name="T14" fmla="*/ 32 w 68"/>
                    <a:gd name="T15" fmla="*/ 32 h 69"/>
                    <a:gd name="T16" fmla="*/ 39 w 68"/>
                    <a:gd name="T17" fmla="*/ 15 h 69"/>
                    <a:gd name="T18" fmla="*/ 39 w 68"/>
                    <a:gd name="T19" fmla="*/ 15 h 69"/>
                    <a:gd name="T20" fmla="*/ 53 w 68"/>
                    <a:gd name="T21" fmla="*/ 0 h 69"/>
                    <a:gd name="T22" fmla="*/ 67 w 68"/>
                    <a:gd name="T23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67" y="15"/>
                      </a:move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5"/>
                        <a:pt x="68" y="35"/>
                        <a:pt x="52" y="52"/>
                      </a:cubicBezTo>
                      <a:cubicBezTo>
                        <a:pt x="35" y="69"/>
                        <a:pt x="14" y="68"/>
                        <a:pt x="14" y="68"/>
                      </a:cubicBezTo>
                      <a:cubicBezTo>
                        <a:pt x="6" y="68"/>
                        <a:pt x="0" y="61"/>
                        <a:pt x="0" y="53"/>
                      </a:cubicBezTo>
                      <a:cubicBezTo>
                        <a:pt x="0" y="46"/>
                        <a:pt x="6" y="39"/>
                        <a:pt x="14" y="39"/>
                      </a:cubicBezTo>
                      <a:cubicBezTo>
                        <a:pt x="14" y="39"/>
                        <a:pt x="15" y="39"/>
                        <a:pt x="15" y="40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39" y="17"/>
                        <a:pt x="39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7" y="7"/>
                        <a:pt x="67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013" name="Group 1012"/>
              <p:cNvGrpSpPr/>
              <p:nvPr/>
            </p:nvGrpSpPr>
            <p:grpSpPr>
              <a:xfrm>
                <a:off x="1694095" y="1635151"/>
                <a:ext cx="670757" cy="670755"/>
                <a:chOff x="10616028" y="1635151"/>
                <a:chExt cx="670757" cy="670755"/>
              </a:xfrm>
              <a:grpFill/>
            </p:grpSpPr>
            <p:sp>
              <p:nvSpPr>
                <p:cNvPr id="1014" name="Freeform 90"/>
                <p:cNvSpPr>
                  <a:spLocks/>
                </p:cNvSpPr>
                <p:nvPr/>
              </p:nvSpPr>
              <p:spPr bwMode="auto">
                <a:xfrm flipH="1" flipV="1">
                  <a:off x="11104355" y="2123476"/>
                  <a:ext cx="182430" cy="182430"/>
                </a:xfrm>
                <a:custGeom>
                  <a:avLst/>
                  <a:gdLst>
                    <a:gd name="T0" fmla="*/ 5 w 42"/>
                    <a:gd name="T1" fmla="*/ 17 h 42"/>
                    <a:gd name="T2" fmla="*/ 5 w 42"/>
                    <a:gd name="T3" fmla="*/ 17 h 42"/>
                    <a:gd name="T4" fmla="*/ 17 w 42"/>
                    <a:gd name="T5" fmla="*/ 6 h 42"/>
                    <a:gd name="T6" fmla="*/ 17 w 42"/>
                    <a:gd name="T7" fmla="*/ 6 h 42"/>
                    <a:gd name="T8" fmla="*/ 37 w 42"/>
                    <a:gd name="T9" fmla="*/ 6 h 42"/>
                    <a:gd name="T10" fmla="*/ 37 w 42"/>
                    <a:gd name="T11" fmla="*/ 25 h 42"/>
                    <a:gd name="T12" fmla="*/ 37 w 42"/>
                    <a:gd name="T13" fmla="*/ 25 h 42"/>
                    <a:gd name="T14" fmla="*/ 25 w 42"/>
                    <a:gd name="T15" fmla="*/ 37 h 42"/>
                    <a:gd name="T16" fmla="*/ 25 w 42"/>
                    <a:gd name="T17" fmla="*/ 37 h 42"/>
                    <a:gd name="T18" fmla="*/ 5 w 42"/>
                    <a:gd name="T19" fmla="*/ 37 h 42"/>
                    <a:gd name="T20" fmla="*/ 5 w 42"/>
                    <a:gd name="T21" fmla="*/ 1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22" y="0"/>
                        <a:pt x="31" y="0"/>
                        <a:pt x="37" y="6"/>
                      </a:cubicBezTo>
                      <a:cubicBezTo>
                        <a:pt x="42" y="11"/>
                        <a:pt x="42" y="20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0" y="42"/>
                        <a:pt x="11" y="42"/>
                        <a:pt x="5" y="37"/>
                      </a:cubicBezTo>
                      <a:cubicBezTo>
                        <a:pt x="0" y="32"/>
                        <a:pt x="0" y="23"/>
                        <a:pt x="5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15" name="Freeform 91"/>
                <p:cNvSpPr>
                  <a:spLocks/>
                </p:cNvSpPr>
                <p:nvPr/>
              </p:nvSpPr>
              <p:spPr bwMode="auto">
                <a:xfrm flipH="1" flipV="1">
                  <a:off x="10616028" y="1635151"/>
                  <a:ext cx="641272" cy="635744"/>
                </a:xfrm>
                <a:custGeom>
                  <a:avLst/>
                  <a:gdLst>
                    <a:gd name="T0" fmla="*/ 6 w 147"/>
                    <a:gd name="T1" fmla="*/ 121 h 146"/>
                    <a:gd name="T2" fmla="*/ 6 w 147"/>
                    <a:gd name="T3" fmla="*/ 121 h 146"/>
                    <a:gd name="T4" fmla="*/ 121 w 147"/>
                    <a:gd name="T5" fmla="*/ 5 h 146"/>
                    <a:gd name="T6" fmla="*/ 121 w 147"/>
                    <a:gd name="T7" fmla="*/ 5 h 146"/>
                    <a:gd name="T8" fmla="*/ 141 w 147"/>
                    <a:gd name="T9" fmla="*/ 5 h 146"/>
                    <a:gd name="T10" fmla="*/ 141 w 147"/>
                    <a:gd name="T11" fmla="*/ 25 h 146"/>
                    <a:gd name="T12" fmla="*/ 141 w 147"/>
                    <a:gd name="T13" fmla="*/ 25 h 146"/>
                    <a:gd name="T14" fmla="*/ 26 w 147"/>
                    <a:gd name="T15" fmla="*/ 140 h 146"/>
                    <a:gd name="T16" fmla="*/ 26 w 147"/>
                    <a:gd name="T17" fmla="*/ 140 h 146"/>
                    <a:gd name="T18" fmla="*/ 6 w 147"/>
                    <a:gd name="T19" fmla="*/ 140 h 146"/>
                    <a:gd name="T20" fmla="*/ 6 w 147"/>
                    <a:gd name="T21" fmla="*/ 12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146">
                      <a:moveTo>
                        <a:pt x="6" y="121"/>
                      </a:moveTo>
                      <a:cubicBezTo>
                        <a:pt x="6" y="121"/>
                        <a:pt x="6" y="121"/>
                        <a:pt x="6" y="121"/>
                      </a:cubicBezTo>
                      <a:cubicBezTo>
                        <a:pt x="121" y="5"/>
                        <a:pt x="121" y="5"/>
                        <a:pt x="121" y="5"/>
                      </a:cubicBezTo>
                      <a:cubicBezTo>
                        <a:pt x="121" y="5"/>
                        <a:pt x="121" y="5"/>
                        <a:pt x="121" y="5"/>
                      </a:cubicBezTo>
                      <a:cubicBezTo>
                        <a:pt x="127" y="0"/>
                        <a:pt x="136" y="0"/>
                        <a:pt x="141" y="5"/>
                      </a:cubicBezTo>
                      <a:cubicBezTo>
                        <a:pt x="147" y="11"/>
                        <a:pt x="147" y="19"/>
                        <a:pt x="141" y="25"/>
                      </a:cubicBez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0" y="146"/>
                        <a:pt x="11" y="146"/>
                        <a:pt x="6" y="140"/>
                      </a:cubicBezTo>
                      <a:cubicBezTo>
                        <a:pt x="0" y="135"/>
                        <a:pt x="0" y="126"/>
                        <a:pt x="6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260" name="Picture 259" descr="Qorvo Logo_ID_Brandline_Blk_R_RGB.pdf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211" y="2395099"/>
            <a:ext cx="3704751" cy="1795902"/>
          </a:xfrm>
          <a:prstGeom prst="rect">
            <a:avLst/>
          </a:prstGeom>
        </p:spPr>
      </p:pic>
      <p:sp>
        <p:nvSpPr>
          <p:cNvPr id="262" name="TextBox 261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cap="none" baseline="0">
                <a:solidFill>
                  <a:srgbClr val="7F7F7F"/>
                </a:solidFill>
              </a:rPr>
              <a:t>For 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b="0" cap="none" baseline="0">
                <a:solidFill>
                  <a:srgbClr val="7F7F7F"/>
                </a:solidFill>
              </a:rPr>
              <a:t> Internal Use Only, </a:t>
            </a:r>
            <a:r>
              <a:rPr lang="en-US" sz="800" cap="none">
                <a:solidFill>
                  <a:srgbClr val="7F7F7F"/>
                </a:solidFill>
              </a:rPr>
              <a:t>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cap="none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91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Freeform 8"/>
          <p:cNvSpPr>
            <a:spLocks/>
          </p:cNvSpPr>
          <p:nvPr/>
        </p:nvSpPr>
        <p:spPr bwMode="auto">
          <a:xfrm>
            <a:off x="6131013" y="5897463"/>
            <a:ext cx="657858" cy="636721"/>
          </a:xfrm>
          <a:custGeom>
            <a:avLst/>
            <a:gdLst>
              <a:gd name="T0" fmla="*/ 14 w 151"/>
              <a:gd name="T1" fmla="*/ 28 h 151"/>
              <a:gd name="T2" fmla="*/ 0 w 151"/>
              <a:gd name="T3" fmla="*/ 14 h 151"/>
              <a:gd name="T4" fmla="*/ 14 w 151"/>
              <a:gd name="T5" fmla="*/ 0 h 151"/>
              <a:gd name="T6" fmla="*/ 111 w 151"/>
              <a:gd name="T7" fmla="*/ 40 h 151"/>
              <a:gd name="T8" fmla="*/ 151 w 151"/>
              <a:gd name="T9" fmla="*/ 137 h 151"/>
              <a:gd name="T10" fmla="*/ 137 w 151"/>
              <a:gd name="T11" fmla="*/ 151 h 151"/>
              <a:gd name="T12" fmla="*/ 123 w 151"/>
              <a:gd name="T13" fmla="*/ 137 h 151"/>
              <a:gd name="T14" fmla="*/ 91 w 151"/>
              <a:gd name="T15" fmla="*/ 60 h 151"/>
              <a:gd name="T16" fmla="*/ 14 w 151"/>
              <a:gd name="T17" fmla="*/ 2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52" y="0"/>
                  <a:pt x="86" y="16"/>
                  <a:pt x="111" y="40"/>
                </a:cubicBezTo>
                <a:cubicBezTo>
                  <a:pt x="136" y="65"/>
                  <a:pt x="151" y="100"/>
                  <a:pt x="151" y="137"/>
                </a:cubicBezTo>
                <a:cubicBezTo>
                  <a:pt x="151" y="145"/>
                  <a:pt x="145" y="151"/>
                  <a:pt x="137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07"/>
                  <a:pt x="111" y="80"/>
                  <a:pt x="91" y="60"/>
                </a:cubicBezTo>
                <a:cubicBezTo>
                  <a:pt x="71" y="41"/>
                  <a:pt x="44" y="28"/>
                  <a:pt x="14" y="28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4" name="Group 473"/>
          <p:cNvGrpSpPr/>
          <p:nvPr/>
        </p:nvGrpSpPr>
        <p:grpSpPr>
          <a:xfrm>
            <a:off x="6131013" y="249457"/>
            <a:ext cx="657858" cy="6284727"/>
            <a:chOff x="9129365" y="192340"/>
            <a:chExt cx="657858" cy="6475161"/>
          </a:xfrm>
          <a:solidFill>
            <a:srgbClr val="F2F2F2"/>
          </a:solidFill>
        </p:grpSpPr>
        <p:sp>
          <p:nvSpPr>
            <p:cNvPr id="475" name="Freeform 72"/>
            <p:cNvSpPr>
              <a:spLocks/>
            </p:cNvSpPr>
            <p:nvPr/>
          </p:nvSpPr>
          <p:spPr bwMode="auto">
            <a:xfrm>
              <a:off x="9129365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6" name="Freeform 73"/>
            <p:cNvSpPr>
              <a:spLocks/>
            </p:cNvSpPr>
            <p:nvPr/>
          </p:nvSpPr>
          <p:spPr bwMode="auto">
            <a:xfrm>
              <a:off x="9129365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7" name="Freeform 73"/>
            <p:cNvSpPr>
              <a:spLocks/>
            </p:cNvSpPr>
            <p:nvPr userDrawn="1"/>
          </p:nvSpPr>
          <p:spPr bwMode="auto">
            <a:xfrm>
              <a:off x="9129365" y="6367135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1" name="Freeform 188"/>
          <p:cNvSpPr>
            <a:spLocks/>
          </p:cNvSpPr>
          <p:nvPr/>
        </p:nvSpPr>
        <p:spPr bwMode="auto">
          <a:xfrm>
            <a:off x="7408134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2" name="Freeform 189"/>
          <p:cNvSpPr>
            <a:spLocks/>
          </p:cNvSpPr>
          <p:nvPr/>
        </p:nvSpPr>
        <p:spPr bwMode="auto">
          <a:xfrm>
            <a:off x="7043272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86" name="Group 485"/>
          <p:cNvGrpSpPr/>
          <p:nvPr/>
        </p:nvGrpSpPr>
        <p:grpSpPr>
          <a:xfrm>
            <a:off x="7043271" y="249457"/>
            <a:ext cx="486482" cy="638509"/>
            <a:chOff x="10043149" y="192340"/>
            <a:chExt cx="486482" cy="657856"/>
          </a:xfrm>
          <a:solidFill>
            <a:srgbClr val="F2F2F2"/>
          </a:solidFill>
        </p:grpSpPr>
        <p:sp>
          <p:nvSpPr>
            <p:cNvPr id="487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8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92" name="Freeform 84"/>
          <p:cNvSpPr>
            <a:spLocks/>
          </p:cNvSpPr>
          <p:nvPr/>
        </p:nvSpPr>
        <p:spPr bwMode="auto">
          <a:xfrm flipH="1" flipV="1">
            <a:off x="11385534" y="5895648"/>
            <a:ext cx="656015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3" name="Freeform 85"/>
          <p:cNvSpPr>
            <a:spLocks/>
          </p:cNvSpPr>
          <p:nvPr/>
        </p:nvSpPr>
        <p:spPr bwMode="auto">
          <a:xfrm flipH="1" flipV="1">
            <a:off x="11385534" y="5895648"/>
            <a:ext cx="294838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6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6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4" name="Freeform 56"/>
          <p:cNvSpPr>
            <a:spLocks/>
          </p:cNvSpPr>
          <p:nvPr/>
        </p:nvSpPr>
        <p:spPr bwMode="auto">
          <a:xfrm flipH="1" flipV="1">
            <a:off x="11862805" y="3064492"/>
            <a:ext cx="184273" cy="177065"/>
          </a:xfrm>
          <a:custGeom>
            <a:avLst/>
            <a:gdLst>
              <a:gd name="T0" fmla="*/ 17 w 42"/>
              <a:gd name="T1" fmla="*/ 37 h 42"/>
              <a:gd name="T2" fmla="*/ 17 w 42"/>
              <a:gd name="T3" fmla="*/ 36 h 42"/>
              <a:gd name="T4" fmla="*/ 5 w 42"/>
              <a:gd name="T5" fmla="*/ 25 h 42"/>
              <a:gd name="T6" fmla="*/ 5 w 42"/>
              <a:gd name="T7" fmla="*/ 25 h 42"/>
              <a:gd name="T8" fmla="*/ 5 w 42"/>
              <a:gd name="T9" fmla="*/ 5 h 42"/>
              <a:gd name="T10" fmla="*/ 25 w 42"/>
              <a:gd name="T11" fmla="*/ 5 h 42"/>
              <a:gd name="T12" fmla="*/ 25 w 42"/>
              <a:gd name="T13" fmla="*/ 5 h 42"/>
              <a:gd name="T14" fmla="*/ 37 w 42"/>
              <a:gd name="T15" fmla="*/ 17 h 42"/>
              <a:gd name="T16" fmla="*/ 37 w 42"/>
              <a:gd name="T17" fmla="*/ 17 h 42"/>
              <a:gd name="T18" fmla="*/ 37 w 42"/>
              <a:gd name="T19" fmla="*/ 37 h 42"/>
              <a:gd name="T20" fmla="*/ 17 w 42"/>
              <a:gd name="T21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2">
                <a:moveTo>
                  <a:pt x="17" y="37"/>
                </a:moveTo>
                <a:cubicBezTo>
                  <a:pt x="17" y="37"/>
                  <a:pt x="17" y="37"/>
                  <a:pt x="17" y="3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19"/>
                  <a:pt x="0" y="11"/>
                  <a:pt x="5" y="5"/>
                </a:cubicBezTo>
                <a:cubicBezTo>
                  <a:pt x="11" y="0"/>
                  <a:pt x="20" y="0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42" y="22"/>
                  <a:pt x="42" y="31"/>
                  <a:pt x="37" y="37"/>
                </a:cubicBezTo>
                <a:cubicBezTo>
                  <a:pt x="31" y="42"/>
                  <a:pt x="22" y="42"/>
                  <a:pt x="17" y="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5" name="Freeform 57"/>
          <p:cNvSpPr>
            <a:spLocks/>
          </p:cNvSpPr>
          <p:nvPr/>
        </p:nvSpPr>
        <p:spPr bwMode="auto">
          <a:xfrm flipH="1" flipV="1">
            <a:off x="11376322" y="3098473"/>
            <a:ext cx="639430" cy="617047"/>
          </a:xfrm>
          <a:custGeom>
            <a:avLst/>
            <a:gdLst>
              <a:gd name="T0" fmla="*/ 121 w 147"/>
              <a:gd name="T1" fmla="*/ 141 h 146"/>
              <a:gd name="T2" fmla="*/ 121 w 147"/>
              <a:gd name="T3" fmla="*/ 141 h 146"/>
              <a:gd name="T4" fmla="*/ 6 w 147"/>
              <a:gd name="T5" fmla="*/ 25 h 146"/>
              <a:gd name="T6" fmla="*/ 6 w 147"/>
              <a:gd name="T7" fmla="*/ 25 h 146"/>
              <a:gd name="T8" fmla="*/ 6 w 147"/>
              <a:gd name="T9" fmla="*/ 6 h 146"/>
              <a:gd name="T10" fmla="*/ 26 w 147"/>
              <a:gd name="T11" fmla="*/ 6 h 146"/>
              <a:gd name="T12" fmla="*/ 26 w 147"/>
              <a:gd name="T13" fmla="*/ 6 h 146"/>
              <a:gd name="T14" fmla="*/ 141 w 147"/>
              <a:gd name="T15" fmla="*/ 121 h 146"/>
              <a:gd name="T16" fmla="*/ 141 w 147"/>
              <a:gd name="T17" fmla="*/ 121 h 146"/>
              <a:gd name="T18" fmla="*/ 141 w 147"/>
              <a:gd name="T19" fmla="*/ 141 h 146"/>
              <a:gd name="T20" fmla="*/ 121 w 147"/>
              <a:gd name="T21" fmla="*/ 14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7" h="146">
                <a:moveTo>
                  <a:pt x="121" y="141"/>
                </a:moveTo>
                <a:cubicBezTo>
                  <a:pt x="121" y="141"/>
                  <a:pt x="121" y="141"/>
                  <a:pt x="121" y="141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0" y="20"/>
                  <a:pt x="0" y="11"/>
                  <a:pt x="6" y="6"/>
                </a:cubicBezTo>
                <a:cubicBezTo>
                  <a:pt x="11" y="0"/>
                  <a:pt x="20" y="0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7" y="127"/>
                  <a:pt x="147" y="135"/>
                  <a:pt x="141" y="141"/>
                </a:cubicBezTo>
                <a:cubicBezTo>
                  <a:pt x="136" y="146"/>
                  <a:pt x="127" y="146"/>
                  <a:pt x="121" y="14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6" name="Freeform 82"/>
          <p:cNvSpPr>
            <a:spLocks/>
          </p:cNvSpPr>
          <p:nvPr/>
        </p:nvSpPr>
        <p:spPr bwMode="auto">
          <a:xfrm flipH="1" flipV="1">
            <a:off x="11385534" y="5186521"/>
            <a:ext cx="121620" cy="638509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7" name="Freeform 83"/>
          <p:cNvSpPr>
            <a:spLocks/>
          </p:cNvSpPr>
          <p:nvPr/>
        </p:nvSpPr>
        <p:spPr bwMode="auto">
          <a:xfrm flipH="1" flipV="1">
            <a:off x="11750397" y="5186521"/>
            <a:ext cx="121620" cy="638509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22" y="0"/>
                  <a:pt x="28" y="6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8" name="Freeform 62"/>
          <p:cNvSpPr>
            <a:spLocks/>
          </p:cNvSpPr>
          <p:nvPr/>
        </p:nvSpPr>
        <p:spPr bwMode="auto">
          <a:xfrm flipH="1" flipV="1">
            <a:off x="11385534" y="3770046"/>
            <a:ext cx="656015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9" name="Freeform 63"/>
          <p:cNvSpPr>
            <a:spLocks/>
          </p:cNvSpPr>
          <p:nvPr/>
        </p:nvSpPr>
        <p:spPr bwMode="auto">
          <a:xfrm flipH="1" flipV="1">
            <a:off x="11385534" y="3770046"/>
            <a:ext cx="294838" cy="291531"/>
          </a:xfrm>
          <a:custGeom>
            <a:avLst/>
            <a:gdLst>
              <a:gd name="T0" fmla="*/ 1 w 68"/>
              <a:gd name="T1" fmla="*/ 55 h 69"/>
              <a:gd name="T2" fmla="*/ 1 w 68"/>
              <a:gd name="T3" fmla="*/ 55 h 69"/>
              <a:gd name="T4" fmla="*/ 17 w 68"/>
              <a:gd name="T5" fmla="*/ 17 h 69"/>
              <a:gd name="T6" fmla="*/ 54 w 68"/>
              <a:gd name="T7" fmla="*/ 2 h 69"/>
              <a:gd name="T8" fmla="*/ 68 w 68"/>
              <a:gd name="T9" fmla="*/ 16 h 69"/>
              <a:gd name="T10" fmla="*/ 54 w 68"/>
              <a:gd name="T11" fmla="*/ 30 h 69"/>
              <a:gd name="T12" fmla="*/ 53 w 68"/>
              <a:gd name="T13" fmla="*/ 30 h 69"/>
              <a:gd name="T14" fmla="*/ 36 w 68"/>
              <a:gd name="T15" fmla="*/ 37 h 69"/>
              <a:gd name="T16" fmla="*/ 29 w 68"/>
              <a:gd name="T17" fmla="*/ 54 h 69"/>
              <a:gd name="T18" fmla="*/ 29 w 68"/>
              <a:gd name="T19" fmla="*/ 55 h 69"/>
              <a:gd name="T20" fmla="*/ 15 w 68"/>
              <a:gd name="T21" fmla="*/ 69 h 69"/>
              <a:gd name="T22" fmla="*/ 1 w 68"/>
              <a:gd name="T23" fmla="*/ 5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9">
                <a:moveTo>
                  <a:pt x="1" y="55"/>
                </a:moveTo>
                <a:cubicBezTo>
                  <a:pt x="1" y="55"/>
                  <a:pt x="1" y="55"/>
                  <a:pt x="1" y="55"/>
                </a:cubicBezTo>
                <a:cubicBezTo>
                  <a:pt x="1" y="55"/>
                  <a:pt x="0" y="34"/>
                  <a:pt x="17" y="17"/>
                </a:cubicBezTo>
                <a:cubicBezTo>
                  <a:pt x="33" y="0"/>
                  <a:pt x="54" y="2"/>
                  <a:pt x="54" y="2"/>
                </a:cubicBezTo>
                <a:cubicBezTo>
                  <a:pt x="62" y="2"/>
                  <a:pt x="68" y="8"/>
                  <a:pt x="68" y="16"/>
                </a:cubicBezTo>
                <a:cubicBezTo>
                  <a:pt x="68" y="23"/>
                  <a:pt x="62" y="30"/>
                  <a:pt x="54" y="30"/>
                </a:cubicBezTo>
                <a:cubicBezTo>
                  <a:pt x="54" y="30"/>
                  <a:pt x="54" y="30"/>
                  <a:pt x="53" y="30"/>
                </a:cubicBezTo>
                <a:cubicBezTo>
                  <a:pt x="51" y="30"/>
                  <a:pt x="43" y="30"/>
                  <a:pt x="36" y="37"/>
                </a:cubicBezTo>
                <a:cubicBezTo>
                  <a:pt x="29" y="44"/>
                  <a:pt x="29" y="52"/>
                  <a:pt x="29" y="54"/>
                </a:cubicBezTo>
                <a:cubicBezTo>
                  <a:pt x="29" y="54"/>
                  <a:pt x="29" y="54"/>
                  <a:pt x="29" y="55"/>
                </a:cubicBezTo>
                <a:cubicBezTo>
                  <a:pt x="29" y="62"/>
                  <a:pt x="23" y="69"/>
                  <a:pt x="15" y="69"/>
                </a:cubicBezTo>
                <a:cubicBezTo>
                  <a:pt x="7" y="69"/>
                  <a:pt x="1" y="62"/>
                  <a:pt x="1" y="55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0" name="Freeform 60"/>
          <p:cNvSpPr>
            <a:spLocks/>
          </p:cNvSpPr>
          <p:nvPr/>
        </p:nvSpPr>
        <p:spPr bwMode="auto">
          <a:xfrm flipH="1" flipV="1">
            <a:off x="11385534" y="4480966"/>
            <a:ext cx="656015" cy="638509"/>
          </a:xfrm>
          <a:custGeom>
            <a:avLst/>
            <a:gdLst>
              <a:gd name="T0" fmla="*/ 123 w 151"/>
              <a:gd name="T1" fmla="*/ 14 h 151"/>
              <a:gd name="T2" fmla="*/ 137 w 151"/>
              <a:gd name="T3" fmla="*/ 0 h 151"/>
              <a:gd name="T4" fmla="*/ 151 w 151"/>
              <a:gd name="T5" fmla="*/ 14 h 151"/>
              <a:gd name="T6" fmla="*/ 111 w 151"/>
              <a:gd name="T7" fmla="*/ 111 h 151"/>
              <a:gd name="T8" fmla="*/ 14 w 151"/>
              <a:gd name="T9" fmla="*/ 151 h 151"/>
              <a:gd name="T10" fmla="*/ 0 w 151"/>
              <a:gd name="T11" fmla="*/ 137 h 151"/>
              <a:gd name="T12" fmla="*/ 14 w 151"/>
              <a:gd name="T13" fmla="*/ 123 h 151"/>
              <a:gd name="T14" fmla="*/ 91 w 151"/>
              <a:gd name="T15" fmla="*/ 91 h 151"/>
              <a:gd name="T16" fmla="*/ 123 w 151"/>
              <a:gd name="T17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23" y="14"/>
                </a:moveTo>
                <a:cubicBezTo>
                  <a:pt x="123" y="6"/>
                  <a:pt x="12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51"/>
                  <a:pt x="136" y="86"/>
                  <a:pt x="111" y="111"/>
                </a:cubicBezTo>
                <a:cubicBezTo>
                  <a:pt x="86" y="135"/>
                  <a:pt x="5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129"/>
                  <a:pt x="6" y="123"/>
                  <a:pt x="14" y="123"/>
                </a:cubicBezTo>
                <a:cubicBezTo>
                  <a:pt x="44" y="123"/>
                  <a:pt x="71" y="110"/>
                  <a:pt x="91" y="91"/>
                </a:cubicBezTo>
                <a:cubicBezTo>
                  <a:pt x="111" y="71"/>
                  <a:pt x="123" y="44"/>
                  <a:pt x="123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1" name="Freeform 61"/>
          <p:cNvSpPr>
            <a:spLocks/>
          </p:cNvSpPr>
          <p:nvPr/>
        </p:nvSpPr>
        <p:spPr bwMode="auto">
          <a:xfrm flipH="1" flipV="1">
            <a:off x="11746712" y="4831522"/>
            <a:ext cx="294838" cy="287954"/>
          </a:xfrm>
          <a:custGeom>
            <a:avLst/>
            <a:gdLst>
              <a:gd name="T0" fmla="*/ 67 w 68"/>
              <a:gd name="T1" fmla="*/ 14 h 68"/>
              <a:gd name="T2" fmla="*/ 67 w 68"/>
              <a:gd name="T3" fmla="*/ 14 h 68"/>
              <a:gd name="T4" fmla="*/ 52 w 68"/>
              <a:gd name="T5" fmla="*/ 51 h 68"/>
              <a:gd name="T6" fmla="*/ 14 w 68"/>
              <a:gd name="T7" fmla="*/ 67 h 68"/>
              <a:gd name="T8" fmla="*/ 0 w 68"/>
              <a:gd name="T9" fmla="*/ 53 h 68"/>
              <a:gd name="T10" fmla="*/ 14 w 68"/>
              <a:gd name="T11" fmla="*/ 39 h 68"/>
              <a:gd name="T12" fmla="*/ 15 w 68"/>
              <a:gd name="T13" fmla="*/ 39 h 68"/>
              <a:gd name="T14" fmla="*/ 32 w 68"/>
              <a:gd name="T15" fmla="*/ 31 h 68"/>
              <a:gd name="T16" fmla="*/ 39 w 68"/>
              <a:gd name="T17" fmla="*/ 14 h 68"/>
              <a:gd name="T18" fmla="*/ 39 w 68"/>
              <a:gd name="T19" fmla="*/ 14 h 68"/>
              <a:gd name="T20" fmla="*/ 53 w 68"/>
              <a:gd name="T21" fmla="*/ 0 h 68"/>
              <a:gd name="T22" fmla="*/ 67 w 68"/>
              <a:gd name="T23" fmla="*/ 1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67" y="14"/>
                </a:moveTo>
                <a:cubicBezTo>
                  <a:pt x="67" y="14"/>
                  <a:pt x="67" y="14"/>
                  <a:pt x="67" y="14"/>
                </a:cubicBezTo>
                <a:cubicBezTo>
                  <a:pt x="67" y="14"/>
                  <a:pt x="68" y="34"/>
                  <a:pt x="52" y="51"/>
                </a:cubicBezTo>
                <a:cubicBezTo>
                  <a:pt x="35" y="68"/>
                  <a:pt x="14" y="67"/>
                  <a:pt x="14" y="67"/>
                </a:cubicBezTo>
                <a:cubicBezTo>
                  <a:pt x="6" y="67"/>
                  <a:pt x="0" y="60"/>
                  <a:pt x="0" y="53"/>
                </a:cubicBezTo>
                <a:cubicBezTo>
                  <a:pt x="0" y="45"/>
                  <a:pt x="6" y="39"/>
                  <a:pt x="14" y="39"/>
                </a:cubicBezTo>
                <a:cubicBezTo>
                  <a:pt x="14" y="39"/>
                  <a:pt x="15" y="39"/>
                  <a:pt x="15" y="39"/>
                </a:cubicBezTo>
                <a:cubicBezTo>
                  <a:pt x="18" y="39"/>
                  <a:pt x="25" y="38"/>
                  <a:pt x="32" y="31"/>
                </a:cubicBezTo>
                <a:cubicBezTo>
                  <a:pt x="39" y="24"/>
                  <a:pt x="39" y="16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6"/>
                  <a:pt x="46" y="0"/>
                  <a:pt x="53" y="0"/>
                </a:cubicBezTo>
                <a:cubicBezTo>
                  <a:pt x="61" y="0"/>
                  <a:pt x="67" y="6"/>
                  <a:pt x="67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02" name="Group 501"/>
          <p:cNvGrpSpPr/>
          <p:nvPr/>
        </p:nvGrpSpPr>
        <p:grpSpPr>
          <a:xfrm>
            <a:off x="11555067" y="2358940"/>
            <a:ext cx="486481" cy="642086"/>
            <a:chOff x="11542713" y="2365770"/>
            <a:chExt cx="486481" cy="661542"/>
          </a:xfrm>
          <a:solidFill>
            <a:srgbClr val="F2F2F2"/>
          </a:solidFill>
        </p:grpSpPr>
        <p:sp>
          <p:nvSpPr>
            <p:cNvPr id="512" name="Freeform 50"/>
            <p:cNvSpPr>
              <a:spLocks/>
            </p:cNvSpPr>
            <p:nvPr/>
          </p:nvSpPr>
          <p:spPr bwMode="auto">
            <a:xfrm flipH="1" flipV="1">
              <a:off x="11907574" y="2365770"/>
              <a:ext cx="121620" cy="661542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" name="Freeform 51"/>
            <p:cNvSpPr>
              <a:spLocks/>
            </p:cNvSpPr>
            <p:nvPr/>
          </p:nvSpPr>
          <p:spPr bwMode="auto">
            <a:xfrm flipH="1" flipV="1">
              <a:off x="11542713" y="2365770"/>
              <a:ext cx="121620" cy="661542"/>
            </a:xfrm>
            <a:custGeom>
              <a:avLst/>
              <a:gdLst>
                <a:gd name="T0" fmla="*/ 0 w 28"/>
                <a:gd name="T1" fmla="*/ 138 h 152"/>
                <a:gd name="T2" fmla="*/ 0 w 28"/>
                <a:gd name="T3" fmla="*/ 138 h 152"/>
                <a:gd name="T4" fmla="*/ 0 w 28"/>
                <a:gd name="T5" fmla="*/ 15 h 152"/>
                <a:gd name="T6" fmla="*/ 0 w 28"/>
                <a:gd name="T7" fmla="*/ 15 h 152"/>
                <a:gd name="T8" fmla="*/ 14 w 28"/>
                <a:gd name="T9" fmla="*/ 0 h 152"/>
                <a:gd name="T10" fmla="*/ 28 w 28"/>
                <a:gd name="T11" fmla="*/ 15 h 152"/>
                <a:gd name="T12" fmla="*/ 28 w 28"/>
                <a:gd name="T13" fmla="*/ 15 h 152"/>
                <a:gd name="T14" fmla="*/ 28 w 28"/>
                <a:gd name="T15" fmla="*/ 138 h 152"/>
                <a:gd name="T16" fmla="*/ 28 w 28"/>
                <a:gd name="T17" fmla="*/ 138 h 152"/>
                <a:gd name="T18" fmla="*/ 14 w 28"/>
                <a:gd name="T19" fmla="*/ 152 h 152"/>
                <a:gd name="T20" fmla="*/ 0 w 28"/>
                <a:gd name="T21" fmla="*/ 13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2">
                  <a:moveTo>
                    <a:pt x="0" y="138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45"/>
                    <a:pt x="2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3" name="Group 502"/>
          <p:cNvGrpSpPr/>
          <p:nvPr/>
        </p:nvGrpSpPr>
        <p:grpSpPr>
          <a:xfrm>
            <a:off x="11380007" y="938890"/>
            <a:ext cx="667071" cy="651029"/>
            <a:chOff x="11367653" y="902691"/>
            <a:chExt cx="667071" cy="670756"/>
          </a:xfrm>
          <a:solidFill>
            <a:srgbClr val="F2F2F2"/>
          </a:solidFill>
        </p:grpSpPr>
        <p:sp>
          <p:nvSpPr>
            <p:cNvPr id="510" name="Freeform 68"/>
            <p:cNvSpPr>
              <a:spLocks/>
            </p:cNvSpPr>
            <p:nvPr/>
          </p:nvSpPr>
          <p:spPr bwMode="auto">
            <a:xfrm flipH="1" flipV="1">
              <a:off x="11367653" y="1391017"/>
              <a:ext cx="182430" cy="182430"/>
            </a:xfrm>
            <a:custGeom>
              <a:avLst/>
              <a:gdLst>
                <a:gd name="T0" fmla="*/ 25 w 42"/>
                <a:gd name="T1" fmla="*/ 5 h 42"/>
                <a:gd name="T2" fmla="*/ 25 w 42"/>
                <a:gd name="T3" fmla="*/ 6 h 42"/>
                <a:gd name="T4" fmla="*/ 37 w 42"/>
                <a:gd name="T5" fmla="*/ 17 h 42"/>
                <a:gd name="T6" fmla="*/ 37 w 42"/>
                <a:gd name="T7" fmla="*/ 17 h 42"/>
                <a:gd name="T8" fmla="*/ 37 w 42"/>
                <a:gd name="T9" fmla="*/ 37 h 42"/>
                <a:gd name="T10" fmla="*/ 17 w 42"/>
                <a:gd name="T11" fmla="*/ 37 h 42"/>
                <a:gd name="T12" fmla="*/ 17 w 42"/>
                <a:gd name="T13" fmla="*/ 37 h 42"/>
                <a:gd name="T14" fmla="*/ 6 w 42"/>
                <a:gd name="T15" fmla="*/ 25 h 42"/>
                <a:gd name="T16" fmla="*/ 6 w 42"/>
                <a:gd name="T17" fmla="*/ 25 h 42"/>
                <a:gd name="T18" fmla="*/ 6 w 42"/>
                <a:gd name="T19" fmla="*/ 5 h 42"/>
                <a:gd name="T20" fmla="*/ 25 w 42"/>
                <a:gd name="T2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25" y="5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2" y="23"/>
                    <a:pt x="42" y="31"/>
                    <a:pt x="37" y="37"/>
                  </a:cubicBezTo>
                  <a:cubicBezTo>
                    <a:pt x="32" y="42"/>
                    <a:pt x="23" y="4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1" name="Freeform 69"/>
            <p:cNvSpPr>
              <a:spLocks/>
            </p:cNvSpPr>
            <p:nvPr/>
          </p:nvSpPr>
          <p:spPr bwMode="auto">
            <a:xfrm flipH="1" flipV="1">
              <a:off x="11398981" y="902691"/>
              <a:ext cx="635743" cy="635744"/>
            </a:xfrm>
            <a:custGeom>
              <a:avLst/>
              <a:gdLst>
                <a:gd name="T0" fmla="*/ 25 w 146"/>
                <a:gd name="T1" fmla="*/ 5 h 146"/>
                <a:gd name="T2" fmla="*/ 25 w 146"/>
                <a:gd name="T3" fmla="*/ 5 h 146"/>
                <a:gd name="T4" fmla="*/ 141 w 146"/>
                <a:gd name="T5" fmla="*/ 121 h 146"/>
                <a:gd name="T6" fmla="*/ 141 w 146"/>
                <a:gd name="T7" fmla="*/ 121 h 146"/>
                <a:gd name="T8" fmla="*/ 141 w 146"/>
                <a:gd name="T9" fmla="*/ 140 h 146"/>
                <a:gd name="T10" fmla="*/ 121 w 146"/>
                <a:gd name="T11" fmla="*/ 140 h 146"/>
                <a:gd name="T12" fmla="*/ 121 w 146"/>
                <a:gd name="T13" fmla="*/ 140 h 146"/>
                <a:gd name="T14" fmla="*/ 5 w 146"/>
                <a:gd name="T15" fmla="*/ 25 h 146"/>
                <a:gd name="T16" fmla="*/ 5 w 146"/>
                <a:gd name="T17" fmla="*/ 25 h 146"/>
                <a:gd name="T18" fmla="*/ 5 w 146"/>
                <a:gd name="T19" fmla="*/ 5 h 146"/>
                <a:gd name="T20" fmla="*/ 25 w 146"/>
                <a:gd name="T21" fmla="*/ 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146" y="126"/>
                    <a:pt x="146" y="135"/>
                    <a:pt x="141" y="140"/>
                  </a:cubicBezTo>
                  <a:cubicBezTo>
                    <a:pt x="135" y="146"/>
                    <a:pt x="126" y="146"/>
                    <a:pt x="121" y="140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1" y="0"/>
                    <a:pt x="20" y="0"/>
                    <a:pt x="25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4" name="Group 503"/>
          <p:cNvGrpSpPr/>
          <p:nvPr/>
        </p:nvGrpSpPr>
        <p:grpSpPr>
          <a:xfrm>
            <a:off x="11385534" y="1653385"/>
            <a:ext cx="656016" cy="642086"/>
            <a:chOff x="11373180" y="1638836"/>
            <a:chExt cx="656016" cy="661542"/>
          </a:xfrm>
          <a:solidFill>
            <a:srgbClr val="F2F2F2"/>
          </a:solidFill>
        </p:grpSpPr>
        <p:sp>
          <p:nvSpPr>
            <p:cNvPr id="508" name="Freeform 66"/>
            <p:cNvSpPr>
              <a:spLocks/>
            </p:cNvSpPr>
            <p:nvPr/>
          </p:nvSpPr>
          <p:spPr bwMode="auto">
            <a:xfrm flipH="1" flipV="1">
              <a:off x="11373180" y="1638836"/>
              <a:ext cx="656015" cy="661542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9" name="Freeform 67"/>
            <p:cNvSpPr>
              <a:spLocks/>
            </p:cNvSpPr>
            <p:nvPr/>
          </p:nvSpPr>
          <p:spPr bwMode="auto">
            <a:xfrm flipH="1" flipV="1">
              <a:off x="11734358" y="2000012"/>
              <a:ext cx="294838" cy="300366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5" name="Group 504"/>
          <p:cNvGrpSpPr/>
          <p:nvPr/>
        </p:nvGrpSpPr>
        <p:grpSpPr>
          <a:xfrm>
            <a:off x="11385534" y="247645"/>
            <a:ext cx="656015" cy="638509"/>
            <a:chOff x="11373180" y="190501"/>
            <a:chExt cx="656015" cy="657856"/>
          </a:xfrm>
          <a:solidFill>
            <a:srgbClr val="F2F2F2"/>
          </a:solidFill>
        </p:grpSpPr>
        <p:sp>
          <p:nvSpPr>
            <p:cNvPr id="506" name="Freeform 58"/>
            <p:cNvSpPr>
              <a:spLocks/>
            </p:cNvSpPr>
            <p:nvPr/>
          </p:nvSpPr>
          <p:spPr bwMode="auto">
            <a:xfrm flipH="1" flipV="1">
              <a:off x="11373180" y="19050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7" name="Freeform 59"/>
            <p:cNvSpPr>
              <a:spLocks/>
            </p:cNvSpPr>
            <p:nvPr/>
          </p:nvSpPr>
          <p:spPr bwMode="auto">
            <a:xfrm flipH="1" flipV="1">
              <a:off x="11373180" y="190501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5" name="Freeform 170"/>
          <p:cNvSpPr>
            <a:spLocks/>
          </p:cNvSpPr>
          <p:nvPr/>
        </p:nvSpPr>
        <p:spPr bwMode="auto">
          <a:xfrm flipH="1" flipV="1">
            <a:off x="10629919" y="5895648"/>
            <a:ext cx="65785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6" name="Freeform 171"/>
          <p:cNvSpPr>
            <a:spLocks/>
          </p:cNvSpPr>
          <p:nvPr/>
        </p:nvSpPr>
        <p:spPr bwMode="auto">
          <a:xfrm flipH="1" flipV="1">
            <a:off x="10629919" y="5895648"/>
            <a:ext cx="296680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7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28" name="Group 527"/>
          <p:cNvGrpSpPr/>
          <p:nvPr/>
        </p:nvGrpSpPr>
        <p:grpSpPr>
          <a:xfrm>
            <a:off x="10629919" y="247645"/>
            <a:ext cx="657856" cy="638509"/>
            <a:chOff x="10625243" y="190501"/>
            <a:chExt cx="657856" cy="657856"/>
          </a:xfrm>
          <a:solidFill>
            <a:srgbClr val="F2F2F2"/>
          </a:solidFill>
        </p:grpSpPr>
        <p:sp>
          <p:nvSpPr>
            <p:cNvPr id="529" name="Freeform 92"/>
            <p:cNvSpPr>
              <a:spLocks/>
            </p:cNvSpPr>
            <p:nvPr/>
          </p:nvSpPr>
          <p:spPr bwMode="auto">
            <a:xfrm flipH="1" flipV="1">
              <a:off x="10625243" y="190501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0" name="Freeform 93"/>
            <p:cNvSpPr>
              <a:spLocks/>
            </p:cNvSpPr>
            <p:nvPr/>
          </p:nvSpPr>
          <p:spPr bwMode="auto">
            <a:xfrm flipH="1" flipV="1">
              <a:off x="10625243" y="190501"/>
              <a:ext cx="296680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7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38" name="Freeform 8"/>
          <p:cNvSpPr>
            <a:spLocks/>
          </p:cNvSpPr>
          <p:nvPr/>
        </p:nvSpPr>
        <p:spPr bwMode="auto">
          <a:xfrm>
            <a:off x="3152740" y="5897463"/>
            <a:ext cx="657858" cy="636721"/>
          </a:xfrm>
          <a:custGeom>
            <a:avLst/>
            <a:gdLst>
              <a:gd name="T0" fmla="*/ 14 w 151"/>
              <a:gd name="T1" fmla="*/ 28 h 151"/>
              <a:gd name="T2" fmla="*/ 0 w 151"/>
              <a:gd name="T3" fmla="*/ 14 h 151"/>
              <a:gd name="T4" fmla="*/ 14 w 151"/>
              <a:gd name="T5" fmla="*/ 0 h 151"/>
              <a:gd name="T6" fmla="*/ 111 w 151"/>
              <a:gd name="T7" fmla="*/ 40 h 151"/>
              <a:gd name="T8" fmla="*/ 151 w 151"/>
              <a:gd name="T9" fmla="*/ 137 h 151"/>
              <a:gd name="T10" fmla="*/ 137 w 151"/>
              <a:gd name="T11" fmla="*/ 151 h 151"/>
              <a:gd name="T12" fmla="*/ 123 w 151"/>
              <a:gd name="T13" fmla="*/ 137 h 151"/>
              <a:gd name="T14" fmla="*/ 91 w 151"/>
              <a:gd name="T15" fmla="*/ 60 h 151"/>
              <a:gd name="T16" fmla="*/ 14 w 151"/>
              <a:gd name="T17" fmla="*/ 2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52" y="0"/>
                  <a:pt x="86" y="16"/>
                  <a:pt x="111" y="40"/>
                </a:cubicBezTo>
                <a:cubicBezTo>
                  <a:pt x="136" y="65"/>
                  <a:pt x="151" y="100"/>
                  <a:pt x="151" y="137"/>
                </a:cubicBezTo>
                <a:cubicBezTo>
                  <a:pt x="151" y="145"/>
                  <a:pt x="145" y="151"/>
                  <a:pt x="137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07"/>
                  <a:pt x="111" y="80"/>
                  <a:pt x="91" y="60"/>
                </a:cubicBezTo>
                <a:cubicBezTo>
                  <a:pt x="71" y="41"/>
                  <a:pt x="44" y="28"/>
                  <a:pt x="14" y="28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42" name="Group 541"/>
          <p:cNvGrpSpPr/>
          <p:nvPr/>
        </p:nvGrpSpPr>
        <p:grpSpPr>
          <a:xfrm>
            <a:off x="3152740" y="249457"/>
            <a:ext cx="657858" cy="6284727"/>
            <a:chOff x="9129365" y="192340"/>
            <a:chExt cx="657858" cy="6475161"/>
          </a:xfrm>
          <a:solidFill>
            <a:srgbClr val="F2F2F2"/>
          </a:solidFill>
        </p:grpSpPr>
        <p:sp>
          <p:nvSpPr>
            <p:cNvPr id="543" name="Freeform 72"/>
            <p:cNvSpPr>
              <a:spLocks/>
            </p:cNvSpPr>
            <p:nvPr/>
          </p:nvSpPr>
          <p:spPr bwMode="auto">
            <a:xfrm>
              <a:off x="9129365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4" name="Freeform 73"/>
            <p:cNvSpPr>
              <a:spLocks/>
            </p:cNvSpPr>
            <p:nvPr/>
          </p:nvSpPr>
          <p:spPr bwMode="auto">
            <a:xfrm>
              <a:off x="9129365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5" name="Freeform 73"/>
            <p:cNvSpPr>
              <a:spLocks/>
            </p:cNvSpPr>
            <p:nvPr userDrawn="1"/>
          </p:nvSpPr>
          <p:spPr bwMode="auto">
            <a:xfrm>
              <a:off x="9129365" y="6367135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9" name="Freeform 188"/>
          <p:cNvSpPr>
            <a:spLocks/>
          </p:cNvSpPr>
          <p:nvPr/>
        </p:nvSpPr>
        <p:spPr bwMode="auto">
          <a:xfrm>
            <a:off x="4429861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0" name="Freeform 189"/>
          <p:cNvSpPr>
            <a:spLocks/>
          </p:cNvSpPr>
          <p:nvPr/>
        </p:nvSpPr>
        <p:spPr bwMode="auto">
          <a:xfrm>
            <a:off x="4064999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54" name="Group 553"/>
          <p:cNvGrpSpPr/>
          <p:nvPr/>
        </p:nvGrpSpPr>
        <p:grpSpPr>
          <a:xfrm>
            <a:off x="4064998" y="249457"/>
            <a:ext cx="486482" cy="638509"/>
            <a:chOff x="10043149" y="192340"/>
            <a:chExt cx="486482" cy="657856"/>
          </a:xfrm>
          <a:solidFill>
            <a:srgbClr val="F2F2F2"/>
          </a:solidFill>
        </p:grpSpPr>
        <p:sp>
          <p:nvSpPr>
            <p:cNvPr id="555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6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60" name="Freeform 84"/>
          <p:cNvSpPr>
            <a:spLocks/>
          </p:cNvSpPr>
          <p:nvPr/>
        </p:nvSpPr>
        <p:spPr bwMode="auto">
          <a:xfrm flipH="1" flipV="1">
            <a:off x="5384601" y="5895648"/>
            <a:ext cx="656015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1" name="Freeform 85"/>
          <p:cNvSpPr>
            <a:spLocks/>
          </p:cNvSpPr>
          <p:nvPr/>
        </p:nvSpPr>
        <p:spPr bwMode="auto">
          <a:xfrm flipH="1" flipV="1">
            <a:off x="5384601" y="5895648"/>
            <a:ext cx="294838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6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6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65" name="Group 564"/>
          <p:cNvGrpSpPr/>
          <p:nvPr/>
        </p:nvGrpSpPr>
        <p:grpSpPr>
          <a:xfrm>
            <a:off x="5384601" y="247645"/>
            <a:ext cx="656015" cy="638509"/>
            <a:chOff x="11373180" y="190501"/>
            <a:chExt cx="656015" cy="657856"/>
          </a:xfrm>
          <a:solidFill>
            <a:srgbClr val="F2F2F2"/>
          </a:solidFill>
        </p:grpSpPr>
        <p:sp>
          <p:nvSpPr>
            <p:cNvPr id="566" name="Freeform 58"/>
            <p:cNvSpPr>
              <a:spLocks/>
            </p:cNvSpPr>
            <p:nvPr/>
          </p:nvSpPr>
          <p:spPr bwMode="auto">
            <a:xfrm flipH="1" flipV="1">
              <a:off x="11373180" y="19050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7" name="Freeform 59"/>
            <p:cNvSpPr>
              <a:spLocks/>
            </p:cNvSpPr>
            <p:nvPr/>
          </p:nvSpPr>
          <p:spPr bwMode="auto">
            <a:xfrm flipH="1" flipV="1">
              <a:off x="11373180" y="190501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71" name="Freeform 170"/>
          <p:cNvSpPr>
            <a:spLocks/>
          </p:cNvSpPr>
          <p:nvPr/>
        </p:nvSpPr>
        <p:spPr bwMode="auto">
          <a:xfrm flipH="1" flipV="1">
            <a:off x="4636349" y="5895648"/>
            <a:ext cx="65785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2" name="Freeform 171"/>
          <p:cNvSpPr>
            <a:spLocks/>
          </p:cNvSpPr>
          <p:nvPr/>
        </p:nvSpPr>
        <p:spPr bwMode="auto">
          <a:xfrm flipH="1" flipV="1">
            <a:off x="4636349" y="5895648"/>
            <a:ext cx="296680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7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76" name="Group 575"/>
          <p:cNvGrpSpPr/>
          <p:nvPr/>
        </p:nvGrpSpPr>
        <p:grpSpPr>
          <a:xfrm>
            <a:off x="4636349" y="247645"/>
            <a:ext cx="657856" cy="638509"/>
            <a:chOff x="10625243" y="190501"/>
            <a:chExt cx="657856" cy="657856"/>
          </a:xfrm>
          <a:solidFill>
            <a:srgbClr val="F2F2F2"/>
          </a:solidFill>
        </p:grpSpPr>
        <p:sp>
          <p:nvSpPr>
            <p:cNvPr id="577" name="Freeform 92"/>
            <p:cNvSpPr>
              <a:spLocks/>
            </p:cNvSpPr>
            <p:nvPr/>
          </p:nvSpPr>
          <p:spPr bwMode="auto">
            <a:xfrm flipH="1" flipV="1">
              <a:off x="10625243" y="190501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8" name="Freeform 93"/>
            <p:cNvSpPr>
              <a:spLocks/>
            </p:cNvSpPr>
            <p:nvPr/>
          </p:nvSpPr>
          <p:spPr bwMode="auto">
            <a:xfrm flipH="1" flipV="1">
              <a:off x="10625243" y="190501"/>
              <a:ext cx="296680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7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2" name="Freeform 8"/>
          <p:cNvSpPr>
            <a:spLocks/>
          </p:cNvSpPr>
          <p:nvPr/>
        </p:nvSpPr>
        <p:spPr bwMode="auto">
          <a:xfrm>
            <a:off x="143142" y="5897463"/>
            <a:ext cx="657858" cy="636721"/>
          </a:xfrm>
          <a:custGeom>
            <a:avLst/>
            <a:gdLst>
              <a:gd name="T0" fmla="*/ 14 w 151"/>
              <a:gd name="T1" fmla="*/ 28 h 151"/>
              <a:gd name="T2" fmla="*/ 0 w 151"/>
              <a:gd name="T3" fmla="*/ 14 h 151"/>
              <a:gd name="T4" fmla="*/ 14 w 151"/>
              <a:gd name="T5" fmla="*/ 0 h 151"/>
              <a:gd name="T6" fmla="*/ 111 w 151"/>
              <a:gd name="T7" fmla="*/ 40 h 151"/>
              <a:gd name="T8" fmla="*/ 151 w 151"/>
              <a:gd name="T9" fmla="*/ 137 h 151"/>
              <a:gd name="T10" fmla="*/ 137 w 151"/>
              <a:gd name="T11" fmla="*/ 151 h 151"/>
              <a:gd name="T12" fmla="*/ 123 w 151"/>
              <a:gd name="T13" fmla="*/ 137 h 151"/>
              <a:gd name="T14" fmla="*/ 91 w 151"/>
              <a:gd name="T15" fmla="*/ 60 h 151"/>
              <a:gd name="T16" fmla="*/ 14 w 151"/>
              <a:gd name="T17" fmla="*/ 28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14" y="28"/>
                </a:move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52" y="0"/>
                  <a:pt x="86" y="16"/>
                  <a:pt x="111" y="40"/>
                </a:cubicBezTo>
                <a:cubicBezTo>
                  <a:pt x="136" y="65"/>
                  <a:pt x="151" y="100"/>
                  <a:pt x="151" y="137"/>
                </a:cubicBezTo>
                <a:cubicBezTo>
                  <a:pt x="151" y="145"/>
                  <a:pt x="145" y="151"/>
                  <a:pt x="137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07"/>
                  <a:pt x="111" y="80"/>
                  <a:pt x="91" y="60"/>
                </a:cubicBezTo>
                <a:cubicBezTo>
                  <a:pt x="71" y="41"/>
                  <a:pt x="44" y="28"/>
                  <a:pt x="14" y="28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3" name="Freeform 32"/>
          <p:cNvSpPr>
            <a:spLocks/>
          </p:cNvSpPr>
          <p:nvPr/>
        </p:nvSpPr>
        <p:spPr bwMode="auto">
          <a:xfrm>
            <a:off x="143142" y="3069883"/>
            <a:ext cx="657858" cy="642086"/>
          </a:xfrm>
          <a:custGeom>
            <a:avLst/>
            <a:gdLst>
              <a:gd name="T0" fmla="*/ 123 w 151"/>
              <a:gd name="T1" fmla="*/ 15 h 152"/>
              <a:gd name="T2" fmla="*/ 137 w 151"/>
              <a:gd name="T3" fmla="*/ 0 h 152"/>
              <a:gd name="T4" fmla="*/ 151 w 151"/>
              <a:gd name="T5" fmla="*/ 15 h 152"/>
              <a:gd name="T6" fmla="*/ 111 w 151"/>
              <a:gd name="T7" fmla="*/ 111 h 152"/>
              <a:gd name="T8" fmla="*/ 14 w 151"/>
              <a:gd name="T9" fmla="*/ 152 h 152"/>
              <a:gd name="T10" fmla="*/ 0 w 151"/>
              <a:gd name="T11" fmla="*/ 138 h 152"/>
              <a:gd name="T12" fmla="*/ 14 w 151"/>
              <a:gd name="T13" fmla="*/ 124 h 152"/>
              <a:gd name="T14" fmla="*/ 91 w 151"/>
              <a:gd name="T15" fmla="*/ 92 h 152"/>
              <a:gd name="T16" fmla="*/ 123 w 151"/>
              <a:gd name="T17" fmla="*/ 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2">
                <a:moveTo>
                  <a:pt x="123" y="15"/>
                </a:moveTo>
                <a:cubicBezTo>
                  <a:pt x="123" y="7"/>
                  <a:pt x="129" y="0"/>
                  <a:pt x="137" y="0"/>
                </a:cubicBezTo>
                <a:cubicBezTo>
                  <a:pt x="145" y="0"/>
                  <a:pt x="151" y="7"/>
                  <a:pt x="151" y="15"/>
                </a:cubicBezTo>
                <a:cubicBezTo>
                  <a:pt x="151" y="52"/>
                  <a:pt x="136" y="87"/>
                  <a:pt x="111" y="111"/>
                </a:cubicBezTo>
                <a:cubicBezTo>
                  <a:pt x="86" y="136"/>
                  <a:pt x="52" y="152"/>
                  <a:pt x="14" y="152"/>
                </a:cubicBezTo>
                <a:cubicBezTo>
                  <a:pt x="6" y="152"/>
                  <a:pt x="0" y="145"/>
                  <a:pt x="0" y="138"/>
                </a:cubicBezTo>
                <a:cubicBezTo>
                  <a:pt x="0" y="130"/>
                  <a:pt x="6" y="124"/>
                  <a:pt x="14" y="124"/>
                </a:cubicBezTo>
                <a:cubicBezTo>
                  <a:pt x="44" y="124"/>
                  <a:pt x="71" y="111"/>
                  <a:pt x="91" y="92"/>
                </a:cubicBezTo>
                <a:cubicBezTo>
                  <a:pt x="111" y="72"/>
                  <a:pt x="123" y="45"/>
                  <a:pt x="123" y="15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4" name="Freeform 33"/>
          <p:cNvSpPr>
            <a:spLocks/>
          </p:cNvSpPr>
          <p:nvPr/>
        </p:nvSpPr>
        <p:spPr bwMode="auto">
          <a:xfrm>
            <a:off x="143142" y="3069883"/>
            <a:ext cx="294838" cy="291532"/>
          </a:xfrm>
          <a:custGeom>
            <a:avLst/>
            <a:gdLst>
              <a:gd name="T0" fmla="*/ 67 w 68"/>
              <a:gd name="T1" fmla="*/ 15 h 69"/>
              <a:gd name="T2" fmla="*/ 67 w 68"/>
              <a:gd name="T3" fmla="*/ 15 h 69"/>
              <a:gd name="T4" fmla="*/ 51 w 68"/>
              <a:gd name="T5" fmla="*/ 52 h 69"/>
              <a:gd name="T6" fmla="*/ 14 w 68"/>
              <a:gd name="T7" fmla="*/ 68 h 69"/>
              <a:gd name="T8" fmla="*/ 0 w 68"/>
              <a:gd name="T9" fmla="*/ 53 h 69"/>
              <a:gd name="T10" fmla="*/ 14 w 68"/>
              <a:gd name="T11" fmla="*/ 39 h 69"/>
              <a:gd name="T12" fmla="*/ 15 w 68"/>
              <a:gd name="T13" fmla="*/ 40 h 69"/>
              <a:gd name="T14" fmla="*/ 32 w 68"/>
              <a:gd name="T15" fmla="*/ 32 h 69"/>
              <a:gd name="T16" fmla="*/ 39 w 68"/>
              <a:gd name="T17" fmla="*/ 15 h 69"/>
              <a:gd name="T18" fmla="*/ 39 w 68"/>
              <a:gd name="T19" fmla="*/ 15 h 69"/>
              <a:gd name="T20" fmla="*/ 53 w 68"/>
              <a:gd name="T21" fmla="*/ 0 h 69"/>
              <a:gd name="T22" fmla="*/ 67 w 68"/>
              <a:gd name="T23" fmla="*/ 1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9">
                <a:moveTo>
                  <a:pt x="67" y="15"/>
                </a:moveTo>
                <a:cubicBezTo>
                  <a:pt x="67" y="15"/>
                  <a:pt x="67" y="15"/>
                  <a:pt x="67" y="15"/>
                </a:cubicBezTo>
                <a:cubicBezTo>
                  <a:pt x="67" y="15"/>
                  <a:pt x="68" y="35"/>
                  <a:pt x="51" y="52"/>
                </a:cubicBezTo>
                <a:cubicBezTo>
                  <a:pt x="35" y="69"/>
                  <a:pt x="14" y="68"/>
                  <a:pt x="14" y="68"/>
                </a:cubicBezTo>
                <a:cubicBezTo>
                  <a:pt x="6" y="68"/>
                  <a:pt x="0" y="61"/>
                  <a:pt x="0" y="53"/>
                </a:cubicBezTo>
                <a:cubicBezTo>
                  <a:pt x="0" y="46"/>
                  <a:pt x="6" y="39"/>
                  <a:pt x="14" y="39"/>
                </a:cubicBezTo>
                <a:cubicBezTo>
                  <a:pt x="14" y="39"/>
                  <a:pt x="15" y="39"/>
                  <a:pt x="15" y="40"/>
                </a:cubicBezTo>
                <a:cubicBezTo>
                  <a:pt x="17" y="40"/>
                  <a:pt x="25" y="39"/>
                  <a:pt x="32" y="32"/>
                </a:cubicBezTo>
                <a:cubicBezTo>
                  <a:pt x="39" y="25"/>
                  <a:pt x="39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7"/>
                  <a:pt x="45" y="0"/>
                  <a:pt x="53" y="0"/>
                </a:cubicBezTo>
                <a:cubicBezTo>
                  <a:pt x="61" y="0"/>
                  <a:pt x="67" y="7"/>
                  <a:pt x="67" y="15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5" name="Freeform 10"/>
          <p:cNvSpPr>
            <a:spLocks/>
          </p:cNvSpPr>
          <p:nvPr/>
        </p:nvSpPr>
        <p:spPr bwMode="auto">
          <a:xfrm>
            <a:off x="143142" y="5707012"/>
            <a:ext cx="657858" cy="119832"/>
          </a:xfrm>
          <a:custGeom>
            <a:avLst/>
            <a:gdLst>
              <a:gd name="T0" fmla="*/ 137 w 151"/>
              <a:gd name="T1" fmla="*/ 28 h 28"/>
              <a:gd name="T2" fmla="*/ 137 w 151"/>
              <a:gd name="T3" fmla="*/ 28 h 28"/>
              <a:gd name="T4" fmla="*/ 14 w 151"/>
              <a:gd name="T5" fmla="*/ 28 h 28"/>
              <a:gd name="T6" fmla="*/ 14 w 151"/>
              <a:gd name="T7" fmla="*/ 28 h 28"/>
              <a:gd name="T8" fmla="*/ 0 w 151"/>
              <a:gd name="T9" fmla="*/ 14 h 28"/>
              <a:gd name="T10" fmla="*/ 14 w 151"/>
              <a:gd name="T11" fmla="*/ 0 h 28"/>
              <a:gd name="T12" fmla="*/ 14 w 151"/>
              <a:gd name="T13" fmla="*/ 0 h 28"/>
              <a:gd name="T14" fmla="*/ 137 w 151"/>
              <a:gd name="T15" fmla="*/ 0 h 28"/>
              <a:gd name="T16" fmla="*/ 137 w 151"/>
              <a:gd name="T17" fmla="*/ 0 h 28"/>
              <a:gd name="T18" fmla="*/ 151 w 151"/>
              <a:gd name="T19" fmla="*/ 14 h 28"/>
              <a:gd name="T20" fmla="*/ 137 w 15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28">
                <a:moveTo>
                  <a:pt x="137" y="28"/>
                </a:moveTo>
                <a:cubicBezTo>
                  <a:pt x="137" y="28"/>
                  <a:pt x="137" y="28"/>
                  <a:pt x="137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22"/>
                  <a:pt x="145" y="28"/>
                  <a:pt x="137" y="28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6" name="Freeform 11"/>
          <p:cNvSpPr>
            <a:spLocks/>
          </p:cNvSpPr>
          <p:nvPr/>
        </p:nvSpPr>
        <p:spPr bwMode="auto">
          <a:xfrm>
            <a:off x="143142" y="5352881"/>
            <a:ext cx="657858" cy="118043"/>
          </a:xfrm>
          <a:custGeom>
            <a:avLst/>
            <a:gdLst>
              <a:gd name="T0" fmla="*/ 137 w 151"/>
              <a:gd name="T1" fmla="*/ 28 h 28"/>
              <a:gd name="T2" fmla="*/ 137 w 151"/>
              <a:gd name="T3" fmla="*/ 28 h 28"/>
              <a:gd name="T4" fmla="*/ 14 w 151"/>
              <a:gd name="T5" fmla="*/ 28 h 28"/>
              <a:gd name="T6" fmla="*/ 14 w 151"/>
              <a:gd name="T7" fmla="*/ 28 h 28"/>
              <a:gd name="T8" fmla="*/ 0 w 151"/>
              <a:gd name="T9" fmla="*/ 14 h 28"/>
              <a:gd name="T10" fmla="*/ 14 w 151"/>
              <a:gd name="T11" fmla="*/ 0 h 28"/>
              <a:gd name="T12" fmla="*/ 14 w 151"/>
              <a:gd name="T13" fmla="*/ 0 h 28"/>
              <a:gd name="T14" fmla="*/ 137 w 151"/>
              <a:gd name="T15" fmla="*/ 0 h 28"/>
              <a:gd name="T16" fmla="*/ 137 w 151"/>
              <a:gd name="T17" fmla="*/ 0 h 28"/>
              <a:gd name="T18" fmla="*/ 151 w 151"/>
              <a:gd name="T19" fmla="*/ 14 h 28"/>
              <a:gd name="T20" fmla="*/ 137 w 151"/>
              <a:gd name="T2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1" h="28">
                <a:moveTo>
                  <a:pt x="137" y="28"/>
                </a:moveTo>
                <a:cubicBezTo>
                  <a:pt x="137" y="28"/>
                  <a:pt x="137" y="28"/>
                  <a:pt x="137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22"/>
                  <a:pt x="145" y="28"/>
                  <a:pt x="137" y="28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7" name="Freeform 30"/>
          <p:cNvSpPr>
            <a:spLocks/>
          </p:cNvSpPr>
          <p:nvPr/>
        </p:nvSpPr>
        <p:spPr bwMode="auto">
          <a:xfrm>
            <a:off x="677536" y="3771860"/>
            <a:ext cx="123463" cy="642086"/>
          </a:xfrm>
          <a:custGeom>
            <a:avLst/>
            <a:gdLst>
              <a:gd name="T0" fmla="*/ 28 w 28"/>
              <a:gd name="T1" fmla="*/ 14 h 152"/>
              <a:gd name="T2" fmla="*/ 28 w 28"/>
              <a:gd name="T3" fmla="*/ 15 h 152"/>
              <a:gd name="T4" fmla="*/ 28 w 28"/>
              <a:gd name="T5" fmla="*/ 137 h 152"/>
              <a:gd name="T6" fmla="*/ 28 w 28"/>
              <a:gd name="T7" fmla="*/ 138 h 152"/>
              <a:gd name="T8" fmla="*/ 14 w 28"/>
              <a:gd name="T9" fmla="*/ 152 h 152"/>
              <a:gd name="T10" fmla="*/ 0 w 28"/>
              <a:gd name="T11" fmla="*/ 138 h 152"/>
              <a:gd name="T12" fmla="*/ 0 w 28"/>
              <a:gd name="T13" fmla="*/ 137 h 152"/>
              <a:gd name="T14" fmla="*/ 0 w 28"/>
              <a:gd name="T15" fmla="*/ 15 h 152"/>
              <a:gd name="T16" fmla="*/ 0 w 28"/>
              <a:gd name="T17" fmla="*/ 14 h 152"/>
              <a:gd name="T18" fmla="*/ 14 w 28"/>
              <a:gd name="T19" fmla="*/ 0 h 152"/>
              <a:gd name="T20" fmla="*/ 28 w 28"/>
              <a:gd name="T21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2">
                <a:moveTo>
                  <a:pt x="28" y="14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45"/>
                  <a:pt x="22" y="152"/>
                  <a:pt x="14" y="152"/>
                </a:cubicBezTo>
                <a:cubicBezTo>
                  <a:pt x="6" y="152"/>
                  <a:pt x="0" y="145"/>
                  <a:pt x="0" y="138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8" name="Freeform 31"/>
          <p:cNvSpPr>
            <a:spLocks/>
          </p:cNvSpPr>
          <p:nvPr/>
        </p:nvSpPr>
        <p:spPr bwMode="auto">
          <a:xfrm>
            <a:off x="312674" y="3771860"/>
            <a:ext cx="121620" cy="642086"/>
          </a:xfrm>
          <a:custGeom>
            <a:avLst/>
            <a:gdLst>
              <a:gd name="T0" fmla="*/ 28 w 28"/>
              <a:gd name="T1" fmla="*/ 14 h 152"/>
              <a:gd name="T2" fmla="*/ 28 w 28"/>
              <a:gd name="T3" fmla="*/ 15 h 152"/>
              <a:gd name="T4" fmla="*/ 28 w 28"/>
              <a:gd name="T5" fmla="*/ 137 h 152"/>
              <a:gd name="T6" fmla="*/ 28 w 28"/>
              <a:gd name="T7" fmla="*/ 138 h 152"/>
              <a:gd name="T8" fmla="*/ 14 w 28"/>
              <a:gd name="T9" fmla="*/ 152 h 152"/>
              <a:gd name="T10" fmla="*/ 0 w 28"/>
              <a:gd name="T11" fmla="*/ 138 h 152"/>
              <a:gd name="T12" fmla="*/ 0 w 28"/>
              <a:gd name="T13" fmla="*/ 137 h 152"/>
              <a:gd name="T14" fmla="*/ 0 w 28"/>
              <a:gd name="T15" fmla="*/ 15 h 152"/>
              <a:gd name="T16" fmla="*/ 0 w 28"/>
              <a:gd name="T17" fmla="*/ 14 h 152"/>
              <a:gd name="T18" fmla="*/ 14 w 28"/>
              <a:gd name="T19" fmla="*/ 0 h 152"/>
              <a:gd name="T20" fmla="*/ 28 w 28"/>
              <a:gd name="T21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2">
                <a:moveTo>
                  <a:pt x="28" y="14"/>
                </a:moveTo>
                <a:cubicBezTo>
                  <a:pt x="28" y="15"/>
                  <a:pt x="28" y="15"/>
                  <a:pt x="28" y="15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8" y="145"/>
                  <a:pt x="22" y="152"/>
                  <a:pt x="14" y="152"/>
                </a:cubicBezTo>
                <a:cubicBezTo>
                  <a:pt x="6" y="152"/>
                  <a:pt x="0" y="145"/>
                  <a:pt x="0" y="138"/>
                </a:cubicBezTo>
                <a:cubicBezTo>
                  <a:pt x="0" y="138"/>
                  <a:pt x="0" y="137"/>
                  <a:pt x="0" y="1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9" name="Freeform 28"/>
          <p:cNvSpPr>
            <a:spLocks/>
          </p:cNvSpPr>
          <p:nvPr/>
        </p:nvSpPr>
        <p:spPr bwMode="auto">
          <a:xfrm>
            <a:off x="137614" y="4949591"/>
            <a:ext cx="184274" cy="178854"/>
          </a:xfrm>
          <a:custGeom>
            <a:avLst/>
            <a:gdLst>
              <a:gd name="T0" fmla="*/ 17 w 42"/>
              <a:gd name="T1" fmla="*/ 36 h 42"/>
              <a:gd name="T2" fmla="*/ 17 w 42"/>
              <a:gd name="T3" fmla="*/ 36 h 42"/>
              <a:gd name="T4" fmla="*/ 5 w 42"/>
              <a:gd name="T5" fmla="*/ 25 h 42"/>
              <a:gd name="T6" fmla="*/ 5 w 42"/>
              <a:gd name="T7" fmla="*/ 25 h 42"/>
              <a:gd name="T8" fmla="*/ 5 w 42"/>
              <a:gd name="T9" fmla="*/ 5 h 42"/>
              <a:gd name="T10" fmla="*/ 25 w 42"/>
              <a:gd name="T11" fmla="*/ 5 h 42"/>
              <a:gd name="T12" fmla="*/ 25 w 42"/>
              <a:gd name="T13" fmla="*/ 5 h 42"/>
              <a:gd name="T14" fmla="*/ 37 w 42"/>
              <a:gd name="T15" fmla="*/ 17 h 42"/>
              <a:gd name="T16" fmla="*/ 37 w 42"/>
              <a:gd name="T17" fmla="*/ 17 h 42"/>
              <a:gd name="T18" fmla="*/ 37 w 42"/>
              <a:gd name="T19" fmla="*/ 36 h 42"/>
              <a:gd name="T20" fmla="*/ 17 w 42"/>
              <a:gd name="T21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2">
                <a:moveTo>
                  <a:pt x="17" y="36"/>
                </a:moveTo>
                <a:cubicBezTo>
                  <a:pt x="17" y="36"/>
                  <a:pt x="17" y="36"/>
                  <a:pt x="17" y="3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19"/>
                  <a:pt x="0" y="10"/>
                  <a:pt x="5" y="5"/>
                </a:cubicBezTo>
                <a:cubicBezTo>
                  <a:pt x="11" y="0"/>
                  <a:pt x="19" y="0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42" y="22"/>
                  <a:pt x="42" y="31"/>
                  <a:pt x="37" y="36"/>
                </a:cubicBezTo>
                <a:cubicBezTo>
                  <a:pt x="31" y="42"/>
                  <a:pt x="22" y="42"/>
                  <a:pt x="17" y="36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0" name="Freeform 29"/>
          <p:cNvSpPr>
            <a:spLocks/>
          </p:cNvSpPr>
          <p:nvPr/>
        </p:nvSpPr>
        <p:spPr bwMode="auto">
          <a:xfrm>
            <a:off x="168940" y="4477414"/>
            <a:ext cx="635744" cy="617046"/>
          </a:xfrm>
          <a:custGeom>
            <a:avLst/>
            <a:gdLst>
              <a:gd name="T0" fmla="*/ 121 w 146"/>
              <a:gd name="T1" fmla="*/ 141 h 146"/>
              <a:gd name="T2" fmla="*/ 121 w 146"/>
              <a:gd name="T3" fmla="*/ 141 h 146"/>
              <a:gd name="T4" fmla="*/ 6 w 146"/>
              <a:gd name="T5" fmla="*/ 25 h 146"/>
              <a:gd name="T6" fmla="*/ 6 w 146"/>
              <a:gd name="T7" fmla="*/ 25 h 146"/>
              <a:gd name="T8" fmla="*/ 6 w 146"/>
              <a:gd name="T9" fmla="*/ 6 h 146"/>
              <a:gd name="T10" fmla="*/ 25 w 146"/>
              <a:gd name="T11" fmla="*/ 6 h 146"/>
              <a:gd name="T12" fmla="*/ 25 w 146"/>
              <a:gd name="T13" fmla="*/ 6 h 146"/>
              <a:gd name="T14" fmla="*/ 141 w 146"/>
              <a:gd name="T15" fmla="*/ 121 h 146"/>
              <a:gd name="T16" fmla="*/ 141 w 146"/>
              <a:gd name="T17" fmla="*/ 121 h 146"/>
              <a:gd name="T18" fmla="*/ 141 w 146"/>
              <a:gd name="T19" fmla="*/ 141 h 146"/>
              <a:gd name="T20" fmla="*/ 121 w 146"/>
              <a:gd name="T21" fmla="*/ 14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6" h="146">
                <a:moveTo>
                  <a:pt x="121" y="141"/>
                </a:moveTo>
                <a:cubicBezTo>
                  <a:pt x="121" y="141"/>
                  <a:pt x="121" y="141"/>
                  <a:pt x="121" y="141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0" y="20"/>
                  <a:pt x="0" y="11"/>
                  <a:pt x="6" y="6"/>
                </a:cubicBezTo>
                <a:cubicBezTo>
                  <a:pt x="11" y="0"/>
                  <a:pt x="20" y="0"/>
                  <a:pt x="2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46" y="127"/>
                  <a:pt x="146" y="135"/>
                  <a:pt x="141" y="141"/>
                </a:cubicBezTo>
                <a:cubicBezTo>
                  <a:pt x="135" y="146"/>
                  <a:pt x="127" y="146"/>
                  <a:pt x="121" y="141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1" name="Group 590"/>
          <p:cNvGrpSpPr/>
          <p:nvPr/>
        </p:nvGrpSpPr>
        <p:grpSpPr>
          <a:xfrm>
            <a:off x="143142" y="2364330"/>
            <a:ext cx="657858" cy="636722"/>
            <a:chOff x="9129365" y="2371296"/>
            <a:chExt cx="657858" cy="656015"/>
          </a:xfrm>
          <a:solidFill>
            <a:srgbClr val="F2F2F2"/>
          </a:solidFill>
        </p:grpSpPr>
        <p:sp>
          <p:nvSpPr>
            <p:cNvPr id="602" name="Freeform 34"/>
            <p:cNvSpPr>
              <a:spLocks/>
            </p:cNvSpPr>
            <p:nvPr/>
          </p:nvSpPr>
          <p:spPr bwMode="auto">
            <a:xfrm>
              <a:off x="9129365" y="2371296"/>
              <a:ext cx="657858" cy="656015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0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4"/>
                    <a:pt x="22" y="151"/>
                    <a:pt x="14" y="151"/>
                  </a:cubicBezTo>
                  <a:cubicBezTo>
                    <a:pt x="6" y="151"/>
                    <a:pt x="0" y="144"/>
                    <a:pt x="0" y="137"/>
                  </a:cubicBezTo>
                  <a:cubicBezTo>
                    <a:pt x="0" y="99"/>
                    <a:pt x="15" y="64"/>
                    <a:pt x="40" y="40"/>
                  </a:cubicBezTo>
                  <a:cubicBezTo>
                    <a:pt x="65" y="15"/>
                    <a:pt x="99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07" y="28"/>
                    <a:pt x="80" y="40"/>
                    <a:pt x="60" y="60"/>
                  </a:cubicBezTo>
                  <a:cubicBezTo>
                    <a:pt x="40" y="79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3" name="Freeform 35"/>
            <p:cNvSpPr>
              <a:spLocks/>
            </p:cNvSpPr>
            <p:nvPr/>
          </p:nvSpPr>
          <p:spPr bwMode="auto">
            <a:xfrm>
              <a:off x="9490541" y="2726943"/>
              <a:ext cx="296680" cy="300366"/>
            </a:xfrm>
            <a:custGeom>
              <a:avLst/>
              <a:gdLst>
                <a:gd name="T0" fmla="*/ 1 w 68"/>
                <a:gd name="T1" fmla="*/ 55 h 69"/>
                <a:gd name="T2" fmla="*/ 1 w 68"/>
                <a:gd name="T3" fmla="*/ 55 h 69"/>
                <a:gd name="T4" fmla="*/ 17 w 68"/>
                <a:gd name="T5" fmla="*/ 17 h 69"/>
                <a:gd name="T6" fmla="*/ 54 w 68"/>
                <a:gd name="T7" fmla="*/ 2 h 69"/>
                <a:gd name="T8" fmla="*/ 68 w 68"/>
                <a:gd name="T9" fmla="*/ 16 h 69"/>
                <a:gd name="T10" fmla="*/ 54 w 68"/>
                <a:gd name="T11" fmla="*/ 30 h 69"/>
                <a:gd name="T12" fmla="*/ 53 w 68"/>
                <a:gd name="T13" fmla="*/ 30 h 69"/>
                <a:gd name="T14" fmla="*/ 36 w 68"/>
                <a:gd name="T15" fmla="*/ 37 h 69"/>
                <a:gd name="T16" fmla="*/ 29 w 68"/>
                <a:gd name="T17" fmla="*/ 54 h 69"/>
                <a:gd name="T18" fmla="*/ 29 w 68"/>
                <a:gd name="T19" fmla="*/ 55 h 69"/>
                <a:gd name="T20" fmla="*/ 15 w 68"/>
                <a:gd name="T21" fmla="*/ 69 h 69"/>
                <a:gd name="T22" fmla="*/ 1 w 68"/>
                <a:gd name="T23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" y="55"/>
                  </a:move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0" y="34"/>
                    <a:pt x="17" y="17"/>
                  </a:cubicBezTo>
                  <a:cubicBezTo>
                    <a:pt x="33" y="0"/>
                    <a:pt x="54" y="2"/>
                    <a:pt x="54" y="2"/>
                  </a:cubicBezTo>
                  <a:cubicBezTo>
                    <a:pt x="62" y="2"/>
                    <a:pt x="68" y="8"/>
                    <a:pt x="68" y="16"/>
                  </a:cubicBezTo>
                  <a:cubicBezTo>
                    <a:pt x="68" y="23"/>
                    <a:pt x="62" y="30"/>
                    <a:pt x="54" y="30"/>
                  </a:cubicBezTo>
                  <a:cubicBezTo>
                    <a:pt x="54" y="30"/>
                    <a:pt x="53" y="30"/>
                    <a:pt x="53" y="30"/>
                  </a:cubicBezTo>
                  <a:cubicBezTo>
                    <a:pt x="51" y="30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5"/>
                  </a:cubicBezTo>
                  <a:cubicBezTo>
                    <a:pt x="29" y="62"/>
                    <a:pt x="23" y="69"/>
                    <a:pt x="15" y="69"/>
                  </a:cubicBezTo>
                  <a:cubicBezTo>
                    <a:pt x="7" y="69"/>
                    <a:pt x="1" y="62"/>
                    <a:pt x="1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2" name="Group 591"/>
          <p:cNvGrpSpPr/>
          <p:nvPr/>
        </p:nvGrpSpPr>
        <p:grpSpPr>
          <a:xfrm>
            <a:off x="143142" y="947858"/>
            <a:ext cx="657858" cy="473962"/>
            <a:chOff x="9129365" y="911903"/>
            <a:chExt cx="657858" cy="488324"/>
          </a:xfrm>
          <a:solidFill>
            <a:srgbClr val="F2F2F2"/>
          </a:solidFill>
        </p:grpSpPr>
        <p:sp>
          <p:nvSpPr>
            <p:cNvPr id="600" name="Freeform 38"/>
            <p:cNvSpPr>
              <a:spLocks/>
            </p:cNvSpPr>
            <p:nvPr/>
          </p:nvSpPr>
          <p:spPr bwMode="auto">
            <a:xfrm>
              <a:off x="9129365" y="911903"/>
              <a:ext cx="657858" cy="123463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1" name="Freeform 39"/>
            <p:cNvSpPr>
              <a:spLocks/>
            </p:cNvSpPr>
            <p:nvPr/>
          </p:nvSpPr>
          <p:spPr bwMode="auto">
            <a:xfrm>
              <a:off x="9129365" y="1278607"/>
              <a:ext cx="657858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3" name="Group 592"/>
          <p:cNvGrpSpPr/>
          <p:nvPr/>
        </p:nvGrpSpPr>
        <p:grpSpPr>
          <a:xfrm>
            <a:off x="137614" y="1649834"/>
            <a:ext cx="667070" cy="651026"/>
            <a:chOff x="9123837" y="1635150"/>
            <a:chExt cx="667070" cy="670753"/>
          </a:xfrm>
          <a:solidFill>
            <a:srgbClr val="F2F2F2"/>
          </a:solidFill>
        </p:grpSpPr>
        <p:sp>
          <p:nvSpPr>
            <p:cNvPr id="598" name="Freeform 36"/>
            <p:cNvSpPr>
              <a:spLocks/>
            </p:cNvSpPr>
            <p:nvPr/>
          </p:nvSpPr>
          <p:spPr bwMode="auto">
            <a:xfrm>
              <a:off x="9608477" y="2123473"/>
              <a:ext cx="182430" cy="182430"/>
            </a:xfrm>
            <a:custGeom>
              <a:avLst/>
              <a:gdLst>
                <a:gd name="T0" fmla="*/ 37 w 42"/>
                <a:gd name="T1" fmla="*/ 25 h 42"/>
                <a:gd name="T2" fmla="*/ 37 w 42"/>
                <a:gd name="T3" fmla="*/ 25 h 42"/>
                <a:gd name="T4" fmla="*/ 25 w 42"/>
                <a:gd name="T5" fmla="*/ 36 h 42"/>
                <a:gd name="T6" fmla="*/ 25 w 42"/>
                <a:gd name="T7" fmla="*/ 36 h 42"/>
                <a:gd name="T8" fmla="*/ 6 w 42"/>
                <a:gd name="T9" fmla="*/ 36 h 42"/>
                <a:gd name="T10" fmla="*/ 6 w 42"/>
                <a:gd name="T11" fmla="*/ 17 h 42"/>
                <a:gd name="T12" fmla="*/ 6 w 42"/>
                <a:gd name="T13" fmla="*/ 17 h 42"/>
                <a:gd name="T14" fmla="*/ 17 w 42"/>
                <a:gd name="T15" fmla="*/ 5 h 42"/>
                <a:gd name="T16" fmla="*/ 17 w 42"/>
                <a:gd name="T17" fmla="*/ 5 h 42"/>
                <a:gd name="T18" fmla="*/ 37 w 42"/>
                <a:gd name="T19" fmla="*/ 5 h 42"/>
                <a:gd name="T20" fmla="*/ 37 w 42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0" y="42"/>
                    <a:pt x="11" y="42"/>
                    <a:pt x="6" y="36"/>
                  </a:cubicBezTo>
                  <a:cubicBezTo>
                    <a:pt x="0" y="31"/>
                    <a:pt x="0" y="22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0"/>
                    <a:pt x="32" y="0"/>
                    <a:pt x="37" y="5"/>
                  </a:cubicBezTo>
                  <a:cubicBezTo>
                    <a:pt x="42" y="11"/>
                    <a:pt x="42" y="19"/>
                    <a:pt x="37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9" name="Freeform 37"/>
            <p:cNvSpPr>
              <a:spLocks/>
            </p:cNvSpPr>
            <p:nvPr/>
          </p:nvSpPr>
          <p:spPr bwMode="auto">
            <a:xfrm>
              <a:off x="9123837" y="1635150"/>
              <a:ext cx="635744" cy="635744"/>
            </a:xfrm>
            <a:custGeom>
              <a:avLst/>
              <a:gdLst>
                <a:gd name="T0" fmla="*/ 140 w 146"/>
                <a:gd name="T1" fmla="*/ 25 h 146"/>
                <a:gd name="T2" fmla="*/ 140 w 146"/>
                <a:gd name="T3" fmla="*/ 26 h 146"/>
                <a:gd name="T4" fmla="*/ 25 w 146"/>
                <a:gd name="T5" fmla="*/ 141 h 146"/>
                <a:gd name="T6" fmla="*/ 25 w 146"/>
                <a:gd name="T7" fmla="*/ 141 h 146"/>
                <a:gd name="T8" fmla="*/ 5 w 146"/>
                <a:gd name="T9" fmla="*/ 141 h 146"/>
                <a:gd name="T10" fmla="*/ 5 w 146"/>
                <a:gd name="T11" fmla="*/ 121 h 146"/>
                <a:gd name="T12" fmla="*/ 5 w 146"/>
                <a:gd name="T13" fmla="*/ 121 h 146"/>
                <a:gd name="T14" fmla="*/ 121 w 146"/>
                <a:gd name="T15" fmla="*/ 6 h 146"/>
                <a:gd name="T16" fmla="*/ 121 w 146"/>
                <a:gd name="T17" fmla="*/ 6 h 146"/>
                <a:gd name="T18" fmla="*/ 140 w 146"/>
                <a:gd name="T19" fmla="*/ 6 h 146"/>
                <a:gd name="T20" fmla="*/ 140 w 146"/>
                <a:gd name="T21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140" y="25"/>
                  </a:moveTo>
                  <a:cubicBezTo>
                    <a:pt x="140" y="26"/>
                    <a:pt x="140" y="26"/>
                    <a:pt x="140" y="26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19" y="146"/>
                    <a:pt x="11" y="146"/>
                    <a:pt x="5" y="141"/>
                  </a:cubicBezTo>
                  <a:cubicBezTo>
                    <a:pt x="0" y="136"/>
                    <a:pt x="0" y="127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6" y="0"/>
                    <a:pt x="135" y="0"/>
                    <a:pt x="140" y="6"/>
                  </a:cubicBezTo>
                  <a:cubicBezTo>
                    <a:pt x="146" y="11"/>
                    <a:pt x="146" y="20"/>
                    <a:pt x="140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4" name="Group 593"/>
          <p:cNvGrpSpPr/>
          <p:nvPr/>
        </p:nvGrpSpPr>
        <p:grpSpPr>
          <a:xfrm>
            <a:off x="143142" y="249457"/>
            <a:ext cx="657858" cy="6284727"/>
            <a:chOff x="9129365" y="192340"/>
            <a:chExt cx="657858" cy="6475161"/>
          </a:xfrm>
          <a:solidFill>
            <a:srgbClr val="F2F2F2"/>
          </a:solidFill>
        </p:grpSpPr>
        <p:sp>
          <p:nvSpPr>
            <p:cNvPr id="595" name="Freeform 72"/>
            <p:cNvSpPr>
              <a:spLocks/>
            </p:cNvSpPr>
            <p:nvPr/>
          </p:nvSpPr>
          <p:spPr bwMode="auto">
            <a:xfrm>
              <a:off x="9129365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6" name="Freeform 73"/>
            <p:cNvSpPr>
              <a:spLocks/>
            </p:cNvSpPr>
            <p:nvPr/>
          </p:nvSpPr>
          <p:spPr bwMode="auto">
            <a:xfrm>
              <a:off x="9129365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7" name="Freeform 73"/>
            <p:cNvSpPr>
              <a:spLocks/>
            </p:cNvSpPr>
            <p:nvPr userDrawn="1"/>
          </p:nvSpPr>
          <p:spPr bwMode="auto">
            <a:xfrm>
              <a:off x="9129365" y="6367135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5" name="Freeform 188"/>
          <p:cNvSpPr>
            <a:spLocks/>
          </p:cNvSpPr>
          <p:nvPr/>
        </p:nvSpPr>
        <p:spPr bwMode="auto">
          <a:xfrm>
            <a:off x="1429475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6" name="Freeform 189"/>
          <p:cNvSpPr>
            <a:spLocks/>
          </p:cNvSpPr>
          <p:nvPr/>
        </p:nvSpPr>
        <p:spPr bwMode="auto">
          <a:xfrm>
            <a:off x="1064613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3" name="Freeform 207"/>
          <p:cNvSpPr>
            <a:spLocks/>
          </p:cNvSpPr>
          <p:nvPr/>
        </p:nvSpPr>
        <p:spPr bwMode="auto">
          <a:xfrm>
            <a:off x="889552" y="4949591"/>
            <a:ext cx="184273" cy="178854"/>
          </a:xfrm>
          <a:custGeom>
            <a:avLst/>
            <a:gdLst>
              <a:gd name="T0" fmla="*/ 17 w 42"/>
              <a:gd name="T1" fmla="*/ 36 h 42"/>
              <a:gd name="T2" fmla="*/ 17 w 42"/>
              <a:gd name="T3" fmla="*/ 36 h 42"/>
              <a:gd name="T4" fmla="*/ 5 w 42"/>
              <a:gd name="T5" fmla="*/ 25 h 42"/>
              <a:gd name="T6" fmla="*/ 5 w 42"/>
              <a:gd name="T7" fmla="*/ 25 h 42"/>
              <a:gd name="T8" fmla="*/ 5 w 42"/>
              <a:gd name="T9" fmla="*/ 5 h 42"/>
              <a:gd name="T10" fmla="*/ 25 w 42"/>
              <a:gd name="T11" fmla="*/ 5 h 42"/>
              <a:gd name="T12" fmla="*/ 25 w 42"/>
              <a:gd name="T13" fmla="*/ 5 h 42"/>
              <a:gd name="T14" fmla="*/ 37 w 42"/>
              <a:gd name="T15" fmla="*/ 17 h 42"/>
              <a:gd name="T16" fmla="*/ 37 w 42"/>
              <a:gd name="T17" fmla="*/ 17 h 42"/>
              <a:gd name="T18" fmla="*/ 37 w 42"/>
              <a:gd name="T19" fmla="*/ 36 h 42"/>
              <a:gd name="T20" fmla="*/ 17 w 42"/>
              <a:gd name="T21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2" h="42">
                <a:moveTo>
                  <a:pt x="17" y="36"/>
                </a:moveTo>
                <a:cubicBezTo>
                  <a:pt x="17" y="36"/>
                  <a:pt x="17" y="36"/>
                  <a:pt x="17" y="36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0" y="19"/>
                  <a:pt x="0" y="10"/>
                  <a:pt x="5" y="5"/>
                </a:cubicBezTo>
                <a:cubicBezTo>
                  <a:pt x="11" y="0"/>
                  <a:pt x="20" y="0"/>
                  <a:pt x="25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37" y="17"/>
                  <a:pt x="37" y="17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42" y="22"/>
                  <a:pt x="42" y="31"/>
                  <a:pt x="37" y="36"/>
                </a:cubicBezTo>
                <a:cubicBezTo>
                  <a:pt x="31" y="42"/>
                  <a:pt x="23" y="42"/>
                  <a:pt x="17" y="36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18" name="Group 617"/>
          <p:cNvGrpSpPr/>
          <p:nvPr/>
        </p:nvGrpSpPr>
        <p:grpSpPr>
          <a:xfrm>
            <a:off x="1064612" y="249457"/>
            <a:ext cx="486482" cy="638509"/>
            <a:chOff x="10043149" y="192340"/>
            <a:chExt cx="486482" cy="657856"/>
          </a:xfrm>
          <a:solidFill>
            <a:srgbClr val="F2F2F2"/>
          </a:solidFill>
        </p:grpSpPr>
        <p:sp>
          <p:nvSpPr>
            <p:cNvPr id="619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8" name="Freeform 84"/>
          <p:cNvSpPr>
            <a:spLocks/>
          </p:cNvSpPr>
          <p:nvPr/>
        </p:nvSpPr>
        <p:spPr bwMode="auto">
          <a:xfrm flipH="1" flipV="1">
            <a:off x="2406328" y="5895648"/>
            <a:ext cx="656015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9" name="Freeform 85"/>
          <p:cNvSpPr>
            <a:spLocks/>
          </p:cNvSpPr>
          <p:nvPr/>
        </p:nvSpPr>
        <p:spPr bwMode="auto">
          <a:xfrm flipH="1" flipV="1">
            <a:off x="2406328" y="5895648"/>
            <a:ext cx="294838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6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6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33" name="Group 632"/>
          <p:cNvGrpSpPr/>
          <p:nvPr/>
        </p:nvGrpSpPr>
        <p:grpSpPr>
          <a:xfrm>
            <a:off x="2406328" y="247645"/>
            <a:ext cx="656015" cy="638509"/>
            <a:chOff x="11373180" y="190501"/>
            <a:chExt cx="656015" cy="657856"/>
          </a:xfrm>
          <a:solidFill>
            <a:srgbClr val="F2F2F2"/>
          </a:solidFill>
        </p:grpSpPr>
        <p:sp>
          <p:nvSpPr>
            <p:cNvPr id="634" name="Freeform 58"/>
            <p:cNvSpPr>
              <a:spLocks/>
            </p:cNvSpPr>
            <p:nvPr/>
          </p:nvSpPr>
          <p:spPr bwMode="auto">
            <a:xfrm flipH="1" flipV="1">
              <a:off x="11373180" y="190501"/>
              <a:ext cx="656015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5" name="Freeform 59"/>
            <p:cNvSpPr>
              <a:spLocks/>
            </p:cNvSpPr>
            <p:nvPr/>
          </p:nvSpPr>
          <p:spPr bwMode="auto">
            <a:xfrm flipH="1" flipV="1">
              <a:off x="11373180" y="190501"/>
              <a:ext cx="294838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6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6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50" name="Freeform 188"/>
          <p:cNvSpPr>
            <a:spLocks/>
          </p:cNvSpPr>
          <p:nvPr/>
        </p:nvSpPr>
        <p:spPr bwMode="auto">
          <a:xfrm>
            <a:off x="10405003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1" name="Freeform 189"/>
          <p:cNvSpPr>
            <a:spLocks/>
          </p:cNvSpPr>
          <p:nvPr/>
        </p:nvSpPr>
        <p:spPr bwMode="auto">
          <a:xfrm>
            <a:off x="10040141" y="5897463"/>
            <a:ext cx="121620" cy="636721"/>
          </a:xfrm>
          <a:custGeom>
            <a:avLst/>
            <a:gdLst>
              <a:gd name="T0" fmla="*/ 28 w 28"/>
              <a:gd name="T1" fmla="*/ 14 h 151"/>
              <a:gd name="T2" fmla="*/ 28 w 28"/>
              <a:gd name="T3" fmla="*/ 14 h 151"/>
              <a:gd name="T4" fmla="*/ 28 w 28"/>
              <a:gd name="T5" fmla="*/ 137 h 151"/>
              <a:gd name="T6" fmla="*/ 28 w 28"/>
              <a:gd name="T7" fmla="*/ 137 h 151"/>
              <a:gd name="T8" fmla="*/ 14 w 28"/>
              <a:gd name="T9" fmla="*/ 151 h 151"/>
              <a:gd name="T10" fmla="*/ 0 w 28"/>
              <a:gd name="T11" fmla="*/ 137 h 151"/>
              <a:gd name="T12" fmla="*/ 0 w 28"/>
              <a:gd name="T13" fmla="*/ 137 h 151"/>
              <a:gd name="T14" fmla="*/ 0 w 28"/>
              <a:gd name="T15" fmla="*/ 14 h 151"/>
              <a:gd name="T16" fmla="*/ 0 w 28"/>
              <a:gd name="T17" fmla="*/ 14 h 151"/>
              <a:gd name="T18" fmla="*/ 14 w 28"/>
              <a:gd name="T19" fmla="*/ 0 h 151"/>
              <a:gd name="T20" fmla="*/ 28 w 28"/>
              <a:gd name="T21" fmla="*/ 14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" h="151">
                <a:moveTo>
                  <a:pt x="28" y="14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37"/>
                  <a:pt x="28" y="137"/>
                  <a:pt x="28" y="137"/>
                </a:cubicBez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7" y="0"/>
                  <a:pt x="14" y="0"/>
                </a:cubicBezTo>
                <a:cubicBezTo>
                  <a:pt x="22" y="0"/>
                  <a:pt x="28" y="7"/>
                  <a:pt x="2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43" name="Group 642"/>
          <p:cNvGrpSpPr/>
          <p:nvPr/>
        </p:nvGrpSpPr>
        <p:grpSpPr>
          <a:xfrm>
            <a:off x="10040140" y="249457"/>
            <a:ext cx="486482" cy="638509"/>
            <a:chOff x="10043149" y="192340"/>
            <a:chExt cx="486482" cy="657856"/>
          </a:xfrm>
          <a:solidFill>
            <a:srgbClr val="F2F2F2"/>
          </a:solidFill>
        </p:grpSpPr>
        <p:sp>
          <p:nvSpPr>
            <p:cNvPr id="644" name="Freeform 253"/>
            <p:cNvSpPr>
              <a:spLocks/>
            </p:cNvSpPr>
            <p:nvPr/>
          </p:nvSpPr>
          <p:spPr bwMode="auto">
            <a:xfrm>
              <a:off x="10408011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5" name="Freeform 254"/>
            <p:cNvSpPr>
              <a:spLocks/>
            </p:cNvSpPr>
            <p:nvPr/>
          </p:nvSpPr>
          <p:spPr bwMode="auto">
            <a:xfrm>
              <a:off x="10043149" y="192340"/>
              <a:ext cx="121620" cy="657856"/>
            </a:xfrm>
            <a:custGeom>
              <a:avLst/>
              <a:gdLst>
                <a:gd name="T0" fmla="*/ 28 w 28"/>
                <a:gd name="T1" fmla="*/ 14 h 151"/>
                <a:gd name="T2" fmla="*/ 28 w 28"/>
                <a:gd name="T3" fmla="*/ 14 h 151"/>
                <a:gd name="T4" fmla="*/ 28 w 28"/>
                <a:gd name="T5" fmla="*/ 137 h 151"/>
                <a:gd name="T6" fmla="*/ 28 w 28"/>
                <a:gd name="T7" fmla="*/ 137 h 151"/>
                <a:gd name="T8" fmla="*/ 14 w 28"/>
                <a:gd name="T9" fmla="*/ 151 h 151"/>
                <a:gd name="T10" fmla="*/ 0 w 28"/>
                <a:gd name="T11" fmla="*/ 137 h 151"/>
                <a:gd name="T12" fmla="*/ 0 w 28"/>
                <a:gd name="T13" fmla="*/ 137 h 151"/>
                <a:gd name="T14" fmla="*/ 0 w 28"/>
                <a:gd name="T15" fmla="*/ 14 h 151"/>
                <a:gd name="T16" fmla="*/ 0 w 28"/>
                <a:gd name="T17" fmla="*/ 14 h 151"/>
                <a:gd name="T18" fmla="*/ 14 w 28"/>
                <a:gd name="T19" fmla="*/ 0 h 151"/>
                <a:gd name="T20" fmla="*/ 28 w 28"/>
                <a:gd name="T21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4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37"/>
                    <a:pt x="28" y="137"/>
                    <a:pt x="28" y="137"/>
                  </a:cubicBezTo>
                  <a:cubicBezTo>
                    <a:pt x="28" y="144"/>
                    <a:pt x="22" y="151"/>
                    <a:pt x="14" y="151"/>
                  </a:cubicBezTo>
                  <a:cubicBezTo>
                    <a:pt x="7" y="151"/>
                    <a:pt x="0" y="144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1" name="Freeform 219"/>
          <p:cNvSpPr>
            <a:spLocks/>
          </p:cNvSpPr>
          <p:nvPr userDrawn="1"/>
        </p:nvSpPr>
        <p:spPr bwMode="auto">
          <a:xfrm rot="10800000">
            <a:off x="9118499" y="5892074"/>
            <a:ext cx="656015" cy="642086"/>
          </a:xfrm>
          <a:custGeom>
            <a:avLst/>
            <a:gdLst>
              <a:gd name="T0" fmla="*/ 123 w 151"/>
              <a:gd name="T1" fmla="*/ 14 h 152"/>
              <a:gd name="T2" fmla="*/ 137 w 151"/>
              <a:gd name="T3" fmla="*/ 0 h 152"/>
              <a:gd name="T4" fmla="*/ 151 w 151"/>
              <a:gd name="T5" fmla="*/ 14 h 152"/>
              <a:gd name="T6" fmla="*/ 111 w 151"/>
              <a:gd name="T7" fmla="*/ 111 h 152"/>
              <a:gd name="T8" fmla="*/ 14 w 151"/>
              <a:gd name="T9" fmla="*/ 152 h 152"/>
              <a:gd name="T10" fmla="*/ 0 w 151"/>
              <a:gd name="T11" fmla="*/ 138 h 152"/>
              <a:gd name="T12" fmla="*/ 14 w 151"/>
              <a:gd name="T13" fmla="*/ 123 h 152"/>
              <a:gd name="T14" fmla="*/ 91 w 151"/>
              <a:gd name="T15" fmla="*/ 92 h 152"/>
              <a:gd name="T16" fmla="*/ 123 w 151"/>
              <a:gd name="T17" fmla="*/ 1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2">
                <a:moveTo>
                  <a:pt x="123" y="14"/>
                </a:moveTo>
                <a:cubicBezTo>
                  <a:pt x="123" y="7"/>
                  <a:pt x="130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52"/>
                  <a:pt x="136" y="87"/>
                  <a:pt x="111" y="111"/>
                </a:cubicBezTo>
                <a:cubicBezTo>
                  <a:pt x="86" y="136"/>
                  <a:pt x="52" y="152"/>
                  <a:pt x="14" y="152"/>
                </a:cubicBezTo>
                <a:cubicBezTo>
                  <a:pt x="7" y="152"/>
                  <a:pt x="0" y="145"/>
                  <a:pt x="0" y="138"/>
                </a:cubicBezTo>
                <a:cubicBezTo>
                  <a:pt x="0" y="130"/>
                  <a:pt x="7" y="123"/>
                  <a:pt x="14" y="123"/>
                </a:cubicBezTo>
                <a:cubicBezTo>
                  <a:pt x="44" y="123"/>
                  <a:pt x="72" y="111"/>
                  <a:pt x="91" y="92"/>
                </a:cubicBezTo>
                <a:cubicBezTo>
                  <a:pt x="111" y="72"/>
                  <a:pt x="123" y="45"/>
                  <a:pt x="123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2" name="Freeform 220"/>
          <p:cNvSpPr>
            <a:spLocks/>
          </p:cNvSpPr>
          <p:nvPr userDrawn="1"/>
        </p:nvSpPr>
        <p:spPr bwMode="auto">
          <a:xfrm rot="10800000">
            <a:off x="9474148" y="6242629"/>
            <a:ext cx="300366" cy="291531"/>
          </a:xfrm>
          <a:custGeom>
            <a:avLst/>
            <a:gdLst>
              <a:gd name="T0" fmla="*/ 68 w 69"/>
              <a:gd name="T1" fmla="*/ 14 h 69"/>
              <a:gd name="T2" fmla="*/ 68 w 69"/>
              <a:gd name="T3" fmla="*/ 14 h 69"/>
              <a:gd name="T4" fmla="*/ 52 w 69"/>
              <a:gd name="T5" fmla="*/ 52 h 69"/>
              <a:gd name="T6" fmla="*/ 14 w 69"/>
              <a:gd name="T7" fmla="*/ 67 h 69"/>
              <a:gd name="T8" fmla="*/ 0 w 69"/>
              <a:gd name="T9" fmla="*/ 53 h 69"/>
              <a:gd name="T10" fmla="*/ 14 w 69"/>
              <a:gd name="T11" fmla="*/ 39 h 69"/>
              <a:gd name="T12" fmla="*/ 15 w 69"/>
              <a:gd name="T13" fmla="*/ 39 h 69"/>
              <a:gd name="T14" fmla="*/ 32 w 69"/>
              <a:gd name="T15" fmla="*/ 32 h 69"/>
              <a:gd name="T16" fmla="*/ 40 w 69"/>
              <a:gd name="T17" fmla="*/ 15 h 69"/>
              <a:gd name="T18" fmla="*/ 39 w 69"/>
              <a:gd name="T19" fmla="*/ 14 h 69"/>
              <a:gd name="T20" fmla="*/ 53 w 69"/>
              <a:gd name="T21" fmla="*/ 0 h 69"/>
              <a:gd name="T22" fmla="*/ 68 w 69"/>
              <a:gd name="T23" fmla="*/ 1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" h="69">
                <a:moveTo>
                  <a:pt x="68" y="14"/>
                </a:moveTo>
                <a:cubicBezTo>
                  <a:pt x="68" y="14"/>
                  <a:pt x="68" y="14"/>
                  <a:pt x="68" y="14"/>
                </a:cubicBezTo>
                <a:cubicBezTo>
                  <a:pt x="68" y="14"/>
                  <a:pt x="69" y="35"/>
                  <a:pt x="52" y="52"/>
                </a:cubicBezTo>
                <a:cubicBezTo>
                  <a:pt x="35" y="69"/>
                  <a:pt x="14" y="67"/>
                  <a:pt x="14" y="67"/>
                </a:cubicBezTo>
                <a:cubicBezTo>
                  <a:pt x="7" y="67"/>
                  <a:pt x="0" y="61"/>
                  <a:pt x="0" y="53"/>
                </a:cubicBezTo>
                <a:cubicBezTo>
                  <a:pt x="0" y="46"/>
                  <a:pt x="7" y="39"/>
                  <a:pt x="14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8" y="40"/>
                  <a:pt x="25" y="39"/>
                  <a:pt x="32" y="32"/>
                </a:cubicBezTo>
                <a:cubicBezTo>
                  <a:pt x="39" y="25"/>
                  <a:pt x="40" y="17"/>
                  <a:pt x="40" y="15"/>
                </a:cubicBezTo>
                <a:cubicBezTo>
                  <a:pt x="39" y="15"/>
                  <a:pt x="39" y="15"/>
                  <a:pt x="39" y="14"/>
                </a:cubicBezTo>
                <a:cubicBezTo>
                  <a:pt x="39" y="7"/>
                  <a:pt x="46" y="0"/>
                  <a:pt x="53" y="0"/>
                </a:cubicBezTo>
                <a:cubicBezTo>
                  <a:pt x="61" y="0"/>
                  <a:pt x="68" y="7"/>
                  <a:pt x="68" y="1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8" name="Group 667"/>
          <p:cNvGrpSpPr/>
          <p:nvPr userDrawn="1"/>
        </p:nvGrpSpPr>
        <p:grpSpPr>
          <a:xfrm>
            <a:off x="9109456" y="247883"/>
            <a:ext cx="670756" cy="651027"/>
            <a:chOff x="9868089" y="2362084"/>
            <a:chExt cx="670756" cy="670754"/>
          </a:xfrm>
          <a:solidFill>
            <a:srgbClr val="F2F2F2"/>
          </a:solidFill>
        </p:grpSpPr>
        <p:sp>
          <p:nvSpPr>
            <p:cNvPr id="669" name="Freeform 204"/>
            <p:cNvSpPr>
              <a:spLocks/>
            </p:cNvSpPr>
            <p:nvPr/>
          </p:nvSpPr>
          <p:spPr bwMode="auto">
            <a:xfrm>
              <a:off x="10352729" y="2850408"/>
              <a:ext cx="186116" cy="182430"/>
            </a:xfrm>
            <a:custGeom>
              <a:avLst/>
              <a:gdLst>
                <a:gd name="T0" fmla="*/ 37 w 43"/>
                <a:gd name="T1" fmla="*/ 25 h 42"/>
                <a:gd name="T2" fmla="*/ 37 w 43"/>
                <a:gd name="T3" fmla="*/ 25 h 42"/>
                <a:gd name="T4" fmla="*/ 26 w 43"/>
                <a:gd name="T5" fmla="*/ 36 h 42"/>
                <a:gd name="T6" fmla="*/ 26 w 43"/>
                <a:gd name="T7" fmla="*/ 36 h 42"/>
                <a:gd name="T8" fmla="*/ 6 w 43"/>
                <a:gd name="T9" fmla="*/ 36 h 42"/>
                <a:gd name="T10" fmla="*/ 6 w 43"/>
                <a:gd name="T11" fmla="*/ 17 h 42"/>
                <a:gd name="T12" fmla="*/ 6 w 43"/>
                <a:gd name="T13" fmla="*/ 17 h 42"/>
                <a:gd name="T14" fmla="*/ 17 w 43"/>
                <a:gd name="T15" fmla="*/ 5 h 42"/>
                <a:gd name="T16" fmla="*/ 17 w 43"/>
                <a:gd name="T17" fmla="*/ 5 h 42"/>
                <a:gd name="T18" fmla="*/ 37 w 43"/>
                <a:gd name="T19" fmla="*/ 5 h 42"/>
                <a:gd name="T20" fmla="*/ 37 w 43"/>
                <a:gd name="T21" fmla="*/ 2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2"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0" y="42"/>
                    <a:pt x="11" y="42"/>
                    <a:pt x="6" y="36"/>
                  </a:cubicBezTo>
                  <a:cubicBezTo>
                    <a:pt x="0" y="31"/>
                    <a:pt x="0" y="22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3" y="0"/>
                    <a:pt x="32" y="0"/>
                    <a:pt x="37" y="5"/>
                  </a:cubicBezTo>
                  <a:cubicBezTo>
                    <a:pt x="43" y="11"/>
                    <a:pt x="43" y="19"/>
                    <a:pt x="37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0" name="Freeform 205"/>
            <p:cNvSpPr>
              <a:spLocks/>
            </p:cNvSpPr>
            <p:nvPr/>
          </p:nvSpPr>
          <p:spPr bwMode="auto">
            <a:xfrm>
              <a:off x="9868089" y="2362084"/>
              <a:ext cx="635743" cy="635744"/>
            </a:xfrm>
            <a:custGeom>
              <a:avLst/>
              <a:gdLst>
                <a:gd name="T0" fmla="*/ 141 w 146"/>
                <a:gd name="T1" fmla="*/ 25 h 146"/>
                <a:gd name="T2" fmla="*/ 141 w 146"/>
                <a:gd name="T3" fmla="*/ 25 h 146"/>
                <a:gd name="T4" fmla="*/ 25 w 146"/>
                <a:gd name="T5" fmla="*/ 141 h 146"/>
                <a:gd name="T6" fmla="*/ 25 w 146"/>
                <a:gd name="T7" fmla="*/ 141 h 146"/>
                <a:gd name="T8" fmla="*/ 5 w 146"/>
                <a:gd name="T9" fmla="*/ 141 h 146"/>
                <a:gd name="T10" fmla="*/ 5 w 146"/>
                <a:gd name="T11" fmla="*/ 121 h 146"/>
                <a:gd name="T12" fmla="*/ 5 w 146"/>
                <a:gd name="T13" fmla="*/ 121 h 146"/>
                <a:gd name="T14" fmla="*/ 121 w 146"/>
                <a:gd name="T15" fmla="*/ 6 h 146"/>
                <a:gd name="T16" fmla="*/ 121 w 146"/>
                <a:gd name="T17" fmla="*/ 6 h 146"/>
                <a:gd name="T18" fmla="*/ 141 w 146"/>
                <a:gd name="T19" fmla="*/ 6 h 146"/>
                <a:gd name="T20" fmla="*/ 141 w 146"/>
                <a:gd name="T21" fmla="*/ 2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46">
                  <a:moveTo>
                    <a:pt x="141" y="25"/>
                  </a:moveTo>
                  <a:cubicBezTo>
                    <a:pt x="141" y="25"/>
                    <a:pt x="141" y="25"/>
                    <a:pt x="141" y="25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0" y="146"/>
                    <a:pt x="11" y="146"/>
                    <a:pt x="5" y="141"/>
                  </a:cubicBezTo>
                  <a:cubicBezTo>
                    <a:pt x="0" y="135"/>
                    <a:pt x="0" y="127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6" y="0"/>
                    <a:pt x="135" y="0"/>
                    <a:pt x="141" y="6"/>
                  </a:cubicBezTo>
                  <a:cubicBezTo>
                    <a:pt x="146" y="11"/>
                    <a:pt x="146" y="20"/>
                    <a:pt x="14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7" name="Group 676"/>
          <p:cNvGrpSpPr/>
          <p:nvPr userDrawn="1"/>
        </p:nvGrpSpPr>
        <p:grpSpPr>
          <a:xfrm rot="10800000">
            <a:off x="7620149" y="250393"/>
            <a:ext cx="656015" cy="473963"/>
            <a:chOff x="9873619" y="1644363"/>
            <a:chExt cx="656015" cy="488325"/>
          </a:xfrm>
          <a:solidFill>
            <a:srgbClr val="F2F2F2"/>
          </a:solidFill>
        </p:grpSpPr>
        <p:sp>
          <p:nvSpPr>
            <p:cNvPr id="685" name="Freeform 200"/>
            <p:cNvSpPr>
              <a:spLocks/>
            </p:cNvSpPr>
            <p:nvPr/>
          </p:nvSpPr>
          <p:spPr bwMode="auto">
            <a:xfrm>
              <a:off x="9873619" y="1644363"/>
              <a:ext cx="656015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6" name="Freeform 201"/>
            <p:cNvSpPr>
              <a:spLocks/>
            </p:cNvSpPr>
            <p:nvPr/>
          </p:nvSpPr>
          <p:spPr bwMode="auto">
            <a:xfrm>
              <a:off x="9873619" y="2011068"/>
              <a:ext cx="656015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9" name="Group 678"/>
          <p:cNvGrpSpPr/>
          <p:nvPr userDrawn="1"/>
        </p:nvGrpSpPr>
        <p:grpSpPr>
          <a:xfrm rot="10800000">
            <a:off x="7618306" y="6122939"/>
            <a:ext cx="657858" cy="473963"/>
            <a:chOff x="9129365" y="911903"/>
            <a:chExt cx="657858" cy="488324"/>
          </a:xfrm>
          <a:solidFill>
            <a:srgbClr val="F2F2F2"/>
          </a:solidFill>
        </p:grpSpPr>
        <p:sp>
          <p:nvSpPr>
            <p:cNvPr id="683" name="Freeform 38"/>
            <p:cNvSpPr>
              <a:spLocks/>
            </p:cNvSpPr>
            <p:nvPr/>
          </p:nvSpPr>
          <p:spPr bwMode="auto">
            <a:xfrm>
              <a:off x="9129365" y="911903"/>
              <a:ext cx="657858" cy="123463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4" name="Freeform 39"/>
            <p:cNvSpPr>
              <a:spLocks/>
            </p:cNvSpPr>
            <p:nvPr/>
          </p:nvSpPr>
          <p:spPr bwMode="auto">
            <a:xfrm>
              <a:off x="9129365" y="1278607"/>
              <a:ext cx="657858" cy="121620"/>
            </a:xfrm>
            <a:custGeom>
              <a:avLst/>
              <a:gdLst>
                <a:gd name="T0" fmla="*/ 14 w 151"/>
                <a:gd name="T1" fmla="*/ 0 h 28"/>
                <a:gd name="T2" fmla="*/ 14 w 151"/>
                <a:gd name="T3" fmla="*/ 0 h 28"/>
                <a:gd name="T4" fmla="*/ 137 w 151"/>
                <a:gd name="T5" fmla="*/ 0 h 28"/>
                <a:gd name="T6" fmla="*/ 137 w 151"/>
                <a:gd name="T7" fmla="*/ 0 h 28"/>
                <a:gd name="T8" fmla="*/ 151 w 151"/>
                <a:gd name="T9" fmla="*/ 14 h 28"/>
                <a:gd name="T10" fmla="*/ 137 w 151"/>
                <a:gd name="T11" fmla="*/ 28 h 28"/>
                <a:gd name="T12" fmla="*/ 137 w 151"/>
                <a:gd name="T13" fmla="*/ 28 h 28"/>
                <a:gd name="T14" fmla="*/ 14 w 151"/>
                <a:gd name="T15" fmla="*/ 28 h 28"/>
                <a:gd name="T16" fmla="*/ 14 w 151"/>
                <a:gd name="T17" fmla="*/ 28 h 28"/>
                <a:gd name="T18" fmla="*/ 0 w 151"/>
                <a:gd name="T19" fmla="*/ 14 h 28"/>
                <a:gd name="T20" fmla="*/ 14 w 151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" h="28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5" y="0"/>
                    <a:pt x="151" y="6"/>
                    <a:pt x="151" y="14"/>
                  </a:cubicBezTo>
                  <a:cubicBezTo>
                    <a:pt x="151" y="21"/>
                    <a:pt x="145" y="28"/>
                    <a:pt x="137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99" name="Freeform 217"/>
          <p:cNvSpPr>
            <a:spLocks/>
          </p:cNvSpPr>
          <p:nvPr userDrawn="1"/>
        </p:nvSpPr>
        <p:spPr bwMode="auto">
          <a:xfrm rot="10800000">
            <a:off x="8367482" y="5895675"/>
            <a:ext cx="656015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1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5"/>
                  <a:pt x="22" y="151"/>
                  <a:pt x="14" y="151"/>
                </a:cubicBezTo>
                <a:cubicBezTo>
                  <a:pt x="7" y="151"/>
                  <a:pt x="0" y="145"/>
                  <a:pt x="0" y="137"/>
                </a:cubicBezTo>
                <a:cubicBezTo>
                  <a:pt x="0" y="100"/>
                  <a:pt x="16" y="65"/>
                  <a:pt x="40" y="41"/>
                </a:cubicBezTo>
                <a:cubicBezTo>
                  <a:pt x="65" y="16"/>
                  <a:pt x="100" y="0"/>
                  <a:pt x="137" y="0"/>
                </a:cubicBezTo>
                <a:cubicBezTo>
                  <a:pt x="145" y="0"/>
                  <a:pt x="151" y="7"/>
                  <a:pt x="151" y="14"/>
                </a:cubicBezTo>
                <a:cubicBezTo>
                  <a:pt x="151" y="22"/>
                  <a:pt x="145" y="28"/>
                  <a:pt x="137" y="28"/>
                </a:cubicBezTo>
                <a:cubicBezTo>
                  <a:pt x="107" y="28"/>
                  <a:pt x="80" y="41"/>
                  <a:pt x="60" y="60"/>
                </a:cubicBezTo>
                <a:cubicBezTo>
                  <a:pt x="40" y="80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0" name="Freeform 218"/>
          <p:cNvSpPr>
            <a:spLocks/>
          </p:cNvSpPr>
          <p:nvPr userDrawn="1"/>
        </p:nvSpPr>
        <p:spPr bwMode="auto">
          <a:xfrm rot="10800000">
            <a:off x="8367483" y="5895674"/>
            <a:ext cx="294838" cy="287955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7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7 h 68"/>
              <a:gd name="T16" fmla="*/ 29 w 68"/>
              <a:gd name="T17" fmla="*/ 54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4"/>
                  <a:pt x="17" y="17"/>
                </a:cubicBezTo>
                <a:cubicBezTo>
                  <a:pt x="34" y="0"/>
                  <a:pt x="54" y="1"/>
                  <a:pt x="54" y="1"/>
                </a:cubicBezTo>
                <a:cubicBezTo>
                  <a:pt x="62" y="1"/>
                  <a:pt x="68" y="8"/>
                  <a:pt x="68" y="15"/>
                </a:cubicBezTo>
                <a:cubicBezTo>
                  <a:pt x="68" y="23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4" y="30"/>
                  <a:pt x="37" y="37"/>
                </a:cubicBezTo>
                <a:cubicBezTo>
                  <a:pt x="30" y="44"/>
                  <a:pt x="29" y="52"/>
                  <a:pt x="29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62"/>
                  <a:pt x="23" y="68"/>
                  <a:pt x="15" y="68"/>
                </a:cubicBezTo>
                <a:cubicBezTo>
                  <a:pt x="7" y="68"/>
                  <a:pt x="1" y="62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91" name="Group 690"/>
          <p:cNvGrpSpPr/>
          <p:nvPr userDrawn="1"/>
        </p:nvGrpSpPr>
        <p:grpSpPr>
          <a:xfrm>
            <a:off x="8366560" y="249457"/>
            <a:ext cx="657858" cy="638511"/>
            <a:chOff x="-1743776" y="192340"/>
            <a:chExt cx="657858" cy="657858"/>
          </a:xfrm>
          <a:solidFill>
            <a:srgbClr val="F2F2F2"/>
          </a:solidFill>
        </p:grpSpPr>
        <p:sp>
          <p:nvSpPr>
            <p:cNvPr id="695" name="Freeform 72"/>
            <p:cNvSpPr>
              <a:spLocks/>
            </p:cNvSpPr>
            <p:nvPr/>
          </p:nvSpPr>
          <p:spPr bwMode="auto">
            <a:xfrm>
              <a:off x="-1743776" y="192340"/>
              <a:ext cx="657858" cy="657858"/>
            </a:xfrm>
            <a:custGeom>
              <a:avLst/>
              <a:gdLst>
                <a:gd name="T0" fmla="*/ 14 w 151"/>
                <a:gd name="T1" fmla="*/ 28 h 151"/>
                <a:gd name="T2" fmla="*/ 0 w 151"/>
                <a:gd name="T3" fmla="*/ 14 h 151"/>
                <a:gd name="T4" fmla="*/ 14 w 151"/>
                <a:gd name="T5" fmla="*/ 0 h 151"/>
                <a:gd name="T6" fmla="*/ 111 w 151"/>
                <a:gd name="T7" fmla="*/ 40 h 151"/>
                <a:gd name="T8" fmla="*/ 151 w 151"/>
                <a:gd name="T9" fmla="*/ 137 h 151"/>
                <a:gd name="T10" fmla="*/ 137 w 151"/>
                <a:gd name="T11" fmla="*/ 151 h 151"/>
                <a:gd name="T12" fmla="*/ 123 w 151"/>
                <a:gd name="T13" fmla="*/ 137 h 151"/>
                <a:gd name="T14" fmla="*/ 91 w 151"/>
                <a:gd name="T15" fmla="*/ 60 h 151"/>
                <a:gd name="T16" fmla="*/ 14 w 151"/>
                <a:gd name="T17" fmla="*/ 2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14" y="28"/>
                  </a:move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2" y="0"/>
                    <a:pt x="86" y="15"/>
                    <a:pt x="111" y="40"/>
                  </a:cubicBezTo>
                  <a:cubicBezTo>
                    <a:pt x="136" y="65"/>
                    <a:pt x="151" y="99"/>
                    <a:pt x="151" y="137"/>
                  </a:cubicBezTo>
                  <a:cubicBezTo>
                    <a:pt x="151" y="144"/>
                    <a:pt x="145" y="151"/>
                    <a:pt x="137" y="151"/>
                  </a:cubicBezTo>
                  <a:cubicBezTo>
                    <a:pt x="129" y="151"/>
                    <a:pt x="123" y="144"/>
                    <a:pt x="123" y="137"/>
                  </a:cubicBezTo>
                  <a:cubicBezTo>
                    <a:pt x="123" y="107"/>
                    <a:pt x="111" y="79"/>
                    <a:pt x="91" y="60"/>
                  </a:cubicBezTo>
                  <a:cubicBezTo>
                    <a:pt x="71" y="40"/>
                    <a:pt x="44" y="28"/>
                    <a:pt x="14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6" name="Freeform 73"/>
            <p:cNvSpPr>
              <a:spLocks/>
            </p:cNvSpPr>
            <p:nvPr/>
          </p:nvSpPr>
          <p:spPr bwMode="auto">
            <a:xfrm>
              <a:off x="-1743776" y="549832"/>
              <a:ext cx="294838" cy="300366"/>
            </a:xfrm>
            <a:custGeom>
              <a:avLst/>
              <a:gdLst>
                <a:gd name="T0" fmla="*/ 14 w 68"/>
                <a:gd name="T1" fmla="*/ 1 h 69"/>
                <a:gd name="T2" fmla="*/ 14 w 68"/>
                <a:gd name="T3" fmla="*/ 1 h 69"/>
                <a:gd name="T4" fmla="*/ 51 w 68"/>
                <a:gd name="T5" fmla="*/ 17 h 69"/>
                <a:gd name="T6" fmla="*/ 67 w 68"/>
                <a:gd name="T7" fmla="*/ 55 h 69"/>
                <a:gd name="T8" fmla="*/ 53 w 68"/>
                <a:gd name="T9" fmla="*/ 69 h 69"/>
                <a:gd name="T10" fmla="*/ 39 w 68"/>
                <a:gd name="T11" fmla="*/ 55 h 69"/>
                <a:gd name="T12" fmla="*/ 39 w 68"/>
                <a:gd name="T13" fmla="*/ 54 h 69"/>
                <a:gd name="T14" fmla="*/ 32 w 68"/>
                <a:gd name="T15" fmla="*/ 37 h 69"/>
                <a:gd name="T16" fmla="*/ 15 w 68"/>
                <a:gd name="T17" fmla="*/ 29 h 69"/>
                <a:gd name="T18" fmla="*/ 14 w 68"/>
                <a:gd name="T19" fmla="*/ 30 h 69"/>
                <a:gd name="T20" fmla="*/ 0 w 68"/>
                <a:gd name="T21" fmla="*/ 16 h 69"/>
                <a:gd name="T22" fmla="*/ 14 w 68"/>
                <a:gd name="T2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35" y="0"/>
                    <a:pt x="51" y="17"/>
                  </a:cubicBezTo>
                  <a:cubicBezTo>
                    <a:pt x="68" y="34"/>
                    <a:pt x="67" y="55"/>
                    <a:pt x="67" y="55"/>
                  </a:cubicBezTo>
                  <a:cubicBezTo>
                    <a:pt x="67" y="62"/>
                    <a:pt x="61" y="69"/>
                    <a:pt x="53" y="69"/>
                  </a:cubicBezTo>
                  <a:cubicBezTo>
                    <a:pt x="45" y="69"/>
                    <a:pt x="39" y="62"/>
                    <a:pt x="39" y="55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1"/>
                    <a:pt x="39" y="44"/>
                    <a:pt x="32" y="37"/>
                  </a:cubicBezTo>
                  <a:cubicBezTo>
                    <a:pt x="25" y="30"/>
                    <a:pt x="17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23"/>
                    <a:pt x="0" y="16"/>
                  </a:cubicBezTo>
                  <a:cubicBezTo>
                    <a:pt x="0" y="8"/>
                    <a:pt x="6" y="1"/>
                    <a:pt x="1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02" name="Freeform 170"/>
          <p:cNvSpPr>
            <a:spLocks/>
          </p:cNvSpPr>
          <p:nvPr userDrawn="1"/>
        </p:nvSpPr>
        <p:spPr bwMode="auto">
          <a:xfrm flipH="1" flipV="1">
            <a:off x="1651626" y="5895648"/>
            <a:ext cx="657856" cy="638509"/>
          </a:xfrm>
          <a:custGeom>
            <a:avLst/>
            <a:gdLst>
              <a:gd name="T0" fmla="*/ 28 w 151"/>
              <a:gd name="T1" fmla="*/ 137 h 151"/>
              <a:gd name="T2" fmla="*/ 14 w 151"/>
              <a:gd name="T3" fmla="*/ 151 h 151"/>
              <a:gd name="T4" fmla="*/ 0 w 151"/>
              <a:gd name="T5" fmla="*/ 137 h 151"/>
              <a:gd name="T6" fmla="*/ 40 w 151"/>
              <a:gd name="T7" fmla="*/ 40 h 151"/>
              <a:gd name="T8" fmla="*/ 137 w 151"/>
              <a:gd name="T9" fmla="*/ 0 h 151"/>
              <a:gd name="T10" fmla="*/ 151 w 151"/>
              <a:gd name="T11" fmla="*/ 14 h 151"/>
              <a:gd name="T12" fmla="*/ 137 w 151"/>
              <a:gd name="T13" fmla="*/ 28 h 151"/>
              <a:gd name="T14" fmla="*/ 60 w 151"/>
              <a:gd name="T15" fmla="*/ 60 h 151"/>
              <a:gd name="T16" fmla="*/ 28 w 151"/>
              <a:gd name="T17" fmla="*/ 137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" h="151">
                <a:moveTo>
                  <a:pt x="28" y="137"/>
                </a:moveTo>
                <a:cubicBezTo>
                  <a:pt x="28" y="144"/>
                  <a:pt x="22" y="151"/>
                  <a:pt x="14" y="151"/>
                </a:cubicBezTo>
                <a:cubicBezTo>
                  <a:pt x="6" y="151"/>
                  <a:pt x="0" y="144"/>
                  <a:pt x="0" y="137"/>
                </a:cubicBezTo>
                <a:cubicBezTo>
                  <a:pt x="0" y="99"/>
                  <a:pt x="15" y="65"/>
                  <a:pt x="40" y="40"/>
                </a:cubicBezTo>
                <a:cubicBezTo>
                  <a:pt x="65" y="15"/>
                  <a:pt x="99" y="0"/>
                  <a:pt x="137" y="0"/>
                </a:cubicBezTo>
                <a:cubicBezTo>
                  <a:pt x="145" y="0"/>
                  <a:pt x="151" y="6"/>
                  <a:pt x="151" y="14"/>
                </a:cubicBezTo>
                <a:cubicBezTo>
                  <a:pt x="151" y="21"/>
                  <a:pt x="145" y="28"/>
                  <a:pt x="137" y="28"/>
                </a:cubicBezTo>
                <a:cubicBezTo>
                  <a:pt x="107" y="28"/>
                  <a:pt x="80" y="40"/>
                  <a:pt x="60" y="60"/>
                </a:cubicBezTo>
                <a:cubicBezTo>
                  <a:pt x="40" y="79"/>
                  <a:pt x="28" y="107"/>
                  <a:pt x="28" y="137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3" name="Freeform 171"/>
          <p:cNvSpPr>
            <a:spLocks/>
          </p:cNvSpPr>
          <p:nvPr userDrawn="1"/>
        </p:nvSpPr>
        <p:spPr bwMode="auto">
          <a:xfrm flipH="1" flipV="1">
            <a:off x="1651626" y="5895648"/>
            <a:ext cx="296680" cy="287954"/>
          </a:xfrm>
          <a:custGeom>
            <a:avLst/>
            <a:gdLst>
              <a:gd name="T0" fmla="*/ 1 w 68"/>
              <a:gd name="T1" fmla="*/ 54 h 68"/>
              <a:gd name="T2" fmla="*/ 1 w 68"/>
              <a:gd name="T3" fmla="*/ 54 h 68"/>
              <a:gd name="T4" fmla="*/ 17 w 68"/>
              <a:gd name="T5" fmla="*/ 16 h 68"/>
              <a:gd name="T6" fmla="*/ 54 w 68"/>
              <a:gd name="T7" fmla="*/ 1 h 68"/>
              <a:gd name="T8" fmla="*/ 68 w 68"/>
              <a:gd name="T9" fmla="*/ 15 h 68"/>
              <a:gd name="T10" fmla="*/ 54 w 68"/>
              <a:gd name="T11" fmla="*/ 29 h 68"/>
              <a:gd name="T12" fmla="*/ 53 w 68"/>
              <a:gd name="T13" fmla="*/ 29 h 68"/>
              <a:gd name="T14" fmla="*/ 37 w 68"/>
              <a:gd name="T15" fmla="*/ 36 h 68"/>
              <a:gd name="T16" fmla="*/ 29 w 68"/>
              <a:gd name="T17" fmla="*/ 53 h 68"/>
              <a:gd name="T18" fmla="*/ 29 w 68"/>
              <a:gd name="T19" fmla="*/ 54 h 68"/>
              <a:gd name="T20" fmla="*/ 15 w 68"/>
              <a:gd name="T21" fmla="*/ 68 h 68"/>
              <a:gd name="T22" fmla="*/ 1 w 68"/>
              <a:gd name="T23" fmla="*/ 5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8">
                <a:moveTo>
                  <a:pt x="1" y="54"/>
                </a:moveTo>
                <a:cubicBezTo>
                  <a:pt x="1" y="54"/>
                  <a:pt x="1" y="54"/>
                  <a:pt x="1" y="54"/>
                </a:cubicBezTo>
                <a:cubicBezTo>
                  <a:pt x="1" y="54"/>
                  <a:pt x="0" y="33"/>
                  <a:pt x="17" y="16"/>
                </a:cubicBezTo>
                <a:cubicBezTo>
                  <a:pt x="33" y="0"/>
                  <a:pt x="54" y="1"/>
                  <a:pt x="54" y="1"/>
                </a:cubicBezTo>
                <a:cubicBezTo>
                  <a:pt x="62" y="1"/>
                  <a:pt x="68" y="7"/>
                  <a:pt x="68" y="15"/>
                </a:cubicBezTo>
                <a:cubicBezTo>
                  <a:pt x="68" y="22"/>
                  <a:pt x="62" y="29"/>
                  <a:pt x="54" y="29"/>
                </a:cubicBezTo>
                <a:cubicBezTo>
                  <a:pt x="54" y="29"/>
                  <a:pt x="54" y="29"/>
                  <a:pt x="53" y="29"/>
                </a:cubicBezTo>
                <a:cubicBezTo>
                  <a:pt x="51" y="29"/>
                  <a:pt x="43" y="29"/>
                  <a:pt x="37" y="36"/>
                </a:cubicBezTo>
                <a:cubicBezTo>
                  <a:pt x="29" y="43"/>
                  <a:pt x="29" y="51"/>
                  <a:pt x="29" y="53"/>
                </a:cubicBezTo>
                <a:cubicBezTo>
                  <a:pt x="29" y="53"/>
                  <a:pt x="29" y="54"/>
                  <a:pt x="29" y="54"/>
                </a:cubicBezTo>
                <a:cubicBezTo>
                  <a:pt x="29" y="61"/>
                  <a:pt x="23" y="68"/>
                  <a:pt x="15" y="68"/>
                </a:cubicBezTo>
                <a:cubicBezTo>
                  <a:pt x="7" y="68"/>
                  <a:pt x="1" y="61"/>
                  <a:pt x="1" y="54"/>
                </a:cubicBezTo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7" name="Group 706"/>
          <p:cNvGrpSpPr/>
          <p:nvPr userDrawn="1"/>
        </p:nvGrpSpPr>
        <p:grpSpPr>
          <a:xfrm>
            <a:off x="1651626" y="247645"/>
            <a:ext cx="657856" cy="638509"/>
            <a:chOff x="10625243" y="190501"/>
            <a:chExt cx="657856" cy="657856"/>
          </a:xfrm>
          <a:solidFill>
            <a:srgbClr val="F2F2F2"/>
          </a:solidFill>
        </p:grpSpPr>
        <p:sp>
          <p:nvSpPr>
            <p:cNvPr id="720" name="Freeform 92"/>
            <p:cNvSpPr>
              <a:spLocks/>
            </p:cNvSpPr>
            <p:nvPr/>
          </p:nvSpPr>
          <p:spPr bwMode="auto">
            <a:xfrm flipH="1" flipV="1">
              <a:off x="10625243" y="190501"/>
              <a:ext cx="657856" cy="657856"/>
            </a:xfrm>
            <a:custGeom>
              <a:avLst/>
              <a:gdLst>
                <a:gd name="T0" fmla="*/ 28 w 151"/>
                <a:gd name="T1" fmla="*/ 137 h 151"/>
                <a:gd name="T2" fmla="*/ 14 w 151"/>
                <a:gd name="T3" fmla="*/ 151 h 151"/>
                <a:gd name="T4" fmla="*/ 0 w 151"/>
                <a:gd name="T5" fmla="*/ 137 h 151"/>
                <a:gd name="T6" fmla="*/ 40 w 151"/>
                <a:gd name="T7" fmla="*/ 41 h 151"/>
                <a:gd name="T8" fmla="*/ 137 w 151"/>
                <a:gd name="T9" fmla="*/ 0 h 151"/>
                <a:gd name="T10" fmla="*/ 151 w 151"/>
                <a:gd name="T11" fmla="*/ 14 h 151"/>
                <a:gd name="T12" fmla="*/ 137 w 151"/>
                <a:gd name="T13" fmla="*/ 28 h 151"/>
                <a:gd name="T14" fmla="*/ 60 w 151"/>
                <a:gd name="T15" fmla="*/ 60 h 151"/>
                <a:gd name="T16" fmla="*/ 28 w 151"/>
                <a:gd name="T17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1">
                  <a:moveTo>
                    <a:pt x="28" y="137"/>
                  </a:moveTo>
                  <a:cubicBezTo>
                    <a:pt x="28" y="145"/>
                    <a:pt x="22" y="151"/>
                    <a:pt x="14" y="151"/>
                  </a:cubicBezTo>
                  <a:cubicBezTo>
                    <a:pt x="6" y="151"/>
                    <a:pt x="0" y="145"/>
                    <a:pt x="0" y="137"/>
                  </a:cubicBezTo>
                  <a:cubicBezTo>
                    <a:pt x="0" y="100"/>
                    <a:pt x="15" y="65"/>
                    <a:pt x="40" y="41"/>
                  </a:cubicBezTo>
                  <a:cubicBezTo>
                    <a:pt x="65" y="16"/>
                    <a:pt x="9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22"/>
                    <a:pt x="145" y="28"/>
                    <a:pt x="137" y="28"/>
                  </a:cubicBezTo>
                  <a:cubicBezTo>
                    <a:pt x="107" y="28"/>
                    <a:pt x="80" y="41"/>
                    <a:pt x="60" y="60"/>
                  </a:cubicBezTo>
                  <a:cubicBezTo>
                    <a:pt x="40" y="80"/>
                    <a:pt x="28" y="107"/>
                    <a:pt x="28" y="1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1" name="Freeform 93"/>
            <p:cNvSpPr>
              <a:spLocks/>
            </p:cNvSpPr>
            <p:nvPr/>
          </p:nvSpPr>
          <p:spPr bwMode="auto">
            <a:xfrm flipH="1" flipV="1">
              <a:off x="10625243" y="190501"/>
              <a:ext cx="296680" cy="296680"/>
            </a:xfrm>
            <a:custGeom>
              <a:avLst/>
              <a:gdLst>
                <a:gd name="T0" fmla="*/ 1 w 68"/>
                <a:gd name="T1" fmla="*/ 54 h 68"/>
                <a:gd name="T2" fmla="*/ 1 w 68"/>
                <a:gd name="T3" fmla="*/ 54 h 68"/>
                <a:gd name="T4" fmla="*/ 17 w 68"/>
                <a:gd name="T5" fmla="*/ 17 h 68"/>
                <a:gd name="T6" fmla="*/ 54 w 68"/>
                <a:gd name="T7" fmla="*/ 1 h 68"/>
                <a:gd name="T8" fmla="*/ 68 w 68"/>
                <a:gd name="T9" fmla="*/ 15 h 68"/>
                <a:gd name="T10" fmla="*/ 54 w 68"/>
                <a:gd name="T11" fmla="*/ 29 h 68"/>
                <a:gd name="T12" fmla="*/ 53 w 68"/>
                <a:gd name="T13" fmla="*/ 29 h 68"/>
                <a:gd name="T14" fmla="*/ 37 w 68"/>
                <a:gd name="T15" fmla="*/ 37 h 68"/>
                <a:gd name="T16" fmla="*/ 29 w 68"/>
                <a:gd name="T17" fmla="*/ 54 h 68"/>
                <a:gd name="T18" fmla="*/ 29 w 68"/>
                <a:gd name="T19" fmla="*/ 54 h 68"/>
                <a:gd name="T20" fmla="*/ 15 w 68"/>
                <a:gd name="T21" fmla="*/ 68 h 68"/>
                <a:gd name="T22" fmla="*/ 1 w 68"/>
                <a:gd name="T23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8">
                  <a:moveTo>
                    <a:pt x="1" y="54"/>
                  </a:moveTo>
                  <a:cubicBezTo>
                    <a:pt x="1" y="54"/>
                    <a:pt x="1" y="54"/>
                    <a:pt x="1" y="54"/>
                  </a:cubicBezTo>
                  <a:cubicBezTo>
                    <a:pt x="1" y="54"/>
                    <a:pt x="0" y="34"/>
                    <a:pt x="17" y="17"/>
                  </a:cubicBezTo>
                  <a:cubicBezTo>
                    <a:pt x="33" y="0"/>
                    <a:pt x="54" y="1"/>
                    <a:pt x="54" y="1"/>
                  </a:cubicBezTo>
                  <a:cubicBezTo>
                    <a:pt x="62" y="1"/>
                    <a:pt x="68" y="8"/>
                    <a:pt x="68" y="15"/>
                  </a:cubicBezTo>
                  <a:cubicBezTo>
                    <a:pt x="68" y="23"/>
                    <a:pt x="62" y="29"/>
                    <a:pt x="54" y="29"/>
                  </a:cubicBezTo>
                  <a:cubicBezTo>
                    <a:pt x="54" y="29"/>
                    <a:pt x="54" y="29"/>
                    <a:pt x="53" y="29"/>
                  </a:cubicBezTo>
                  <a:cubicBezTo>
                    <a:pt x="51" y="29"/>
                    <a:pt x="43" y="30"/>
                    <a:pt x="37" y="37"/>
                  </a:cubicBezTo>
                  <a:cubicBezTo>
                    <a:pt x="29" y="44"/>
                    <a:pt x="29" y="52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62"/>
                    <a:pt x="23" y="68"/>
                    <a:pt x="15" y="68"/>
                  </a:cubicBezTo>
                  <a:cubicBezTo>
                    <a:pt x="7" y="68"/>
                    <a:pt x="1" y="62"/>
                    <a:pt x="1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20" name="Picture 119" descr="Qorvo Logo_ID_Brandline_Blk_R_RGB.pdf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211" y="2395099"/>
            <a:ext cx="3704751" cy="1795902"/>
          </a:xfrm>
          <a:prstGeom prst="rect">
            <a:avLst/>
          </a:prstGeom>
        </p:spPr>
      </p:pic>
      <p:sp>
        <p:nvSpPr>
          <p:cNvPr id="122" name="TextBox 121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cap="none" baseline="0">
                <a:solidFill>
                  <a:srgbClr val="7F7F7F"/>
                </a:solidFill>
              </a:rPr>
              <a:t>For 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b="0" cap="none" baseline="0">
                <a:solidFill>
                  <a:srgbClr val="7F7F7F"/>
                </a:solidFill>
              </a:rPr>
              <a:t> Internal Use Only, </a:t>
            </a:r>
            <a:r>
              <a:rPr lang="en-US" sz="800" cap="none">
                <a:solidFill>
                  <a:srgbClr val="7F7F7F"/>
                </a:solidFill>
              </a:rPr>
              <a:t>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cap="none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7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cap="none" baseline="0">
                <a:solidFill>
                  <a:srgbClr val="7F7F7F"/>
                </a:solidFill>
              </a:rPr>
              <a:t>For 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b="0" cap="none" baseline="0">
                <a:solidFill>
                  <a:srgbClr val="7F7F7F"/>
                </a:solidFill>
              </a:rPr>
              <a:t> Internal Use Only, </a:t>
            </a:r>
            <a:r>
              <a:rPr lang="en-US" sz="800" cap="none">
                <a:solidFill>
                  <a:srgbClr val="7F7F7F"/>
                </a:solidFill>
              </a:rPr>
              <a:t>Qorvo</a:t>
            </a:r>
            <a:r>
              <a:rPr lang="en-US" sz="800" b="0" cap="none" baseline="30000">
                <a:solidFill>
                  <a:srgbClr val="7F7F7F"/>
                </a:solidFill>
              </a:rPr>
              <a:t>®</a:t>
            </a:r>
            <a:r>
              <a:rPr lang="en-US" sz="800" cap="none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68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52355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074029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4074029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1109552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"/>
          <p:cNvSpPr>
            <a:spLocks noGrp="1"/>
          </p:cNvSpPr>
          <p:nvPr>
            <p:ph type="pic" sz="quarter" idx="21"/>
          </p:nvPr>
        </p:nvSpPr>
        <p:spPr>
          <a:xfrm>
            <a:off x="1109552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 Placeholder 1"/>
          <p:cNvSpPr>
            <a:spLocks noGrp="1"/>
          </p:cNvSpPr>
          <p:nvPr>
            <p:ph type="body" sz="quarter" idx="22" hasCustomPrompt="1"/>
          </p:nvPr>
        </p:nvSpPr>
        <p:spPr>
          <a:xfrm>
            <a:off x="334506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038506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7"/>
          <p:cNvSpPr>
            <a:spLocks noGrp="1"/>
          </p:cNvSpPr>
          <p:nvPr>
            <p:ph type="pic" sz="quarter" idx="26"/>
          </p:nvPr>
        </p:nvSpPr>
        <p:spPr>
          <a:xfrm>
            <a:off x="7038506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6" name="Picture Placeholder 4"/>
          <p:cNvSpPr>
            <a:spLocks noGrp="1"/>
          </p:cNvSpPr>
          <p:nvPr>
            <p:ph type="pic" sz="quarter" idx="29"/>
          </p:nvPr>
        </p:nvSpPr>
        <p:spPr>
          <a:xfrm>
            <a:off x="9994459" y="1625874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7" name="Picture Placeholder 8"/>
          <p:cNvSpPr>
            <a:spLocks noGrp="1"/>
          </p:cNvSpPr>
          <p:nvPr>
            <p:ph type="pic" sz="quarter" idx="30"/>
          </p:nvPr>
        </p:nvSpPr>
        <p:spPr>
          <a:xfrm>
            <a:off x="10008170" y="3968353"/>
            <a:ext cx="1069848" cy="1073802"/>
          </a:xfrm>
          <a:prstGeom prst="ellipse">
            <a:avLst/>
          </a:prstGeom>
          <a:noFill/>
          <a:ln w="9525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31" hasCustomPrompt="1"/>
          </p:nvPr>
        </p:nvSpPr>
        <p:spPr>
          <a:xfrm>
            <a:off x="330114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7" name="Text Placeholder 2"/>
          <p:cNvSpPr>
            <a:spLocks noGrp="1"/>
          </p:cNvSpPr>
          <p:nvPr>
            <p:ph type="body" sz="quarter" idx="32" hasCustomPrompt="1"/>
          </p:nvPr>
        </p:nvSpPr>
        <p:spPr>
          <a:xfrm>
            <a:off x="3293775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88" name="Text Placeholder 10"/>
          <p:cNvSpPr>
            <a:spLocks noGrp="1"/>
          </p:cNvSpPr>
          <p:nvPr>
            <p:ph type="body" sz="quarter" idx="33" hasCustomPrompt="1"/>
          </p:nvPr>
        </p:nvSpPr>
        <p:spPr>
          <a:xfrm>
            <a:off x="3289383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9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6264624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0" name="Text Placeholder 11"/>
          <p:cNvSpPr>
            <a:spLocks noGrp="1"/>
          </p:cNvSpPr>
          <p:nvPr>
            <p:ph type="body" sz="quarter" idx="35" hasCustomPrompt="1"/>
          </p:nvPr>
        </p:nvSpPr>
        <p:spPr>
          <a:xfrm>
            <a:off x="6260231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1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9235470" y="273962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2" name="Text Placeholder 12"/>
          <p:cNvSpPr>
            <a:spLocks noGrp="1"/>
          </p:cNvSpPr>
          <p:nvPr>
            <p:ph type="body" sz="quarter" idx="37" hasCustomPrompt="1"/>
          </p:nvPr>
        </p:nvSpPr>
        <p:spPr>
          <a:xfrm>
            <a:off x="9231078" y="309147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3" name="Text Placeholder 5"/>
          <p:cNvSpPr>
            <a:spLocks noGrp="1"/>
          </p:cNvSpPr>
          <p:nvPr>
            <p:ph type="body" sz="quarter" idx="38" hasCustomPrompt="1"/>
          </p:nvPr>
        </p:nvSpPr>
        <p:spPr>
          <a:xfrm>
            <a:off x="334506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4" name="Text Placeholder 13"/>
          <p:cNvSpPr>
            <a:spLocks noGrp="1"/>
          </p:cNvSpPr>
          <p:nvPr>
            <p:ph type="body" sz="quarter" idx="39" hasCustomPrompt="1"/>
          </p:nvPr>
        </p:nvSpPr>
        <p:spPr>
          <a:xfrm>
            <a:off x="330114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5" name="Text Placeholder 6"/>
          <p:cNvSpPr>
            <a:spLocks noGrp="1"/>
          </p:cNvSpPr>
          <p:nvPr>
            <p:ph type="body" sz="quarter" idx="40" hasCustomPrompt="1"/>
          </p:nvPr>
        </p:nvSpPr>
        <p:spPr>
          <a:xfrm>
            <a:off x="3293775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6" name="Text Placeholder 14"/>
          <p:cNvSpPr>
            <a:spLocks noGrp="1"/>
          </p:cNvSpPr>
          <p:nvPr>
            <p:ph type="body" sz="quarter" idx="41" hasCustomPrompt="1"/>
          </p:nvPr>
        </p:nvSpPr>
        <p:spPr>
          <a:xfrm>
            <a:off x="3289383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7"/>
          <p:cNvSpPr>
            <a:spLocks noGrp="1"/>
          </p:cNvSpPr>
          <p:nvPr>
            <p:ph type="body" sz="quarter" idx="42" hasCustomPrompt="1"/>
          </p:nvPr>
        </p:nvSpPr>
        <p:spPr>
          <a:xfrm>
            <a:off x="6264624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98" name="Text Placeholder 15"/>
          <p:cNvSpPr>
            <a:spLocks noGrp="1"/>
          </p:cNvSpPr>
          <p:nvPr>
            <p:ph type="body" sz="quarter" idx="43" hasCustomPrompt="1"/>
          </p:nvPr>
        </p:nvSpPr>
        <p:spPr>
          <a:xfrm>
            <a:off x="6260231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8"/>
          <p:cNvSpPr>
            <a:spLocks noGrp="1"/>
          </p:cNvSpPr>
          <p:nvPr>
            <p:ph type="body" sz="quarter" idx="44" hasCustomPrompt="1"/>
          </p:nvPr>
        </p:nvSpPr>
        <p:spPr>
          <a:xfrm>
            <a:off x="9235470" y="5083747"/>
            <a:ext cx="2625855" cy="304571"/>
          </a:xfrm>
          <a:prstGeom prst="rect">
            <a:avLst/>
          </a:prstGeom>
        </p:spPr>
        <p:txBody>
          <a:bodyPr lIns="91440" rIns="91440" bIns="0" anchor="ctr">
            <a:sp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>
                <a:solidFill>
                  <a:schemeClr val="tx2"/>
                </a:solidFill>
              </a:defRPr>
            </a:lvl1pPr>
            <a:lvl2pPr marL="0" indent="0" algn="ctr">
              <a:buFont typeface="Arial" panose="020B0604020202020204" pitchFamily="34" charset="0"/>
              <a:buNone/>
              <a:defRPr sz="1600" baseline="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 text</a:t>
            </a:r>
          </a:p>
        </p:txBody>
      </p:sp>
      <p:sp>
        <p:nvSpPr>
          <p:cNvPr id="100" name="Text Placeholder 16"/>
          <p:cNvSpPr>
            <a:spLocks noGrp="1"/>
          </p:cNvSpPr>
          <p:nvPr>
            <p:ph type="body" sz="quarter" idx="45" hasCustomPrompt="1"/>
          </p:nvPr>
        </p:nvSpPr>
        <p:spPr>
          <a:xfrm>
            <a:off x="9231078" y="5435595"/>
            <a:ext cx="2634564" cy="182880"/>
          </a:xfrm>
          <a:prstGeom prst="rect">
            <a:avLst/>
          </a:prstGeom>
        </p:spPr>
        <p:txBody>
          <a:bodyPr lIns="91440" tIns="0" rIns="91440">
            <a:noAutofit/>
          </a:bodyPr>
          <a:lstStyle>
            <a:lvl1pPr marL="0" indent="0" algn="ctr">
              <a:buNone/>
              <a:defRPr sz="1400"/>
            </a:lvl1pPr>
            <a:lvl2pPr marL="0" indent="0">
              <a:buNone/>
              <a:defRPr/>
            </a:lvl2pPr>
            <a:lvl3pPr marL="457223" indent="0">
              <a:buNone/>
              <a:defRPr/>
            </a:lvl3pPr>
            <a:lvl4pPr marL="685834" indent="0">
              <a:buNone/>
              <a:defRPr/>
            </a:lvl4pPr>
            <a:lvl5pPr marL="11906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8" name="Picture 27" descr="CI Logo_RGB_VF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9576" y="218558"/>
            <a:ext cx="1302143" cy="69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/n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9088" y="799302"/>
            <a:ext cx="11549062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4" name="Picture 3" descr="CI Logo_RGB_VF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9576" y="218558"/>
            <a:ext cx="1302143" cy="695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0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color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C361C1-185C-43CB-9F3B-5116801729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68" b="55942"/>
          <a:stretch/>
        </p:blipFill>
        <p:spPr>
          <a:xfrm>
            <a:off x="8233475" y="1"/>
            <a:ext cx="3955350" cy="2129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1339D5-3C2C-4D88-BDB4-2A61A87BC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C5DA2-BE7D-433A-8CD5-4BCE940F37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85664" indent="-285664">
              <a:spcAft>
                <a:spcPts val="1200"/>
              </a:spcAft>
              <a:buSzPct val="130000"/>
              <a:buFontTx/>
              <a:buBlip>
                <a:blip r:embed="rId4"/>
              </a:buBlip>
              <a:defRPr/>
            </a:lvl1pPr>
            <a:lvl2pPr marL="685594" indent="-228531">
              <a:spcAft>
                <a:spcPts val="1200"/>
              </a:spcAft>
              <a:buSzPct val="130000"/>
              <a:buFontTx/>
              <a:buBlip>
                <a:blip r:embed="rId4"/>
              </a:buBlip>
              <a:defRPr sz="1600"/>
            </a:lvl2pPr>
            <a:lvl3pPr marL="1142657" indent="-228531">
              <a:spcAft>
                <a:spcPts val="1200"/>
              </a:spcAft>
              <a:buSzPct val="130000"/>
              <a:buFontTx/>
              <a:buBlip>
                <a:blip r:embed="rId4"/>
              </a:buBlip>
              <a:defRPr sz="1600"/>
            </a:lvl3pPr>
            <a:lvl4pPr marL="1599720" indent="-228531">
              <a:spcAft>
                <a:spcPts val="1200"/>
              </a:spcAft>
              <a:buSzPct val="130000"/>
              <a:buFontTx/>
              <a:buBlip>
                <a:blip r:embed="rId4"/>
              </a:buBlip>
              <a:defRPr sz="1600"/>
            </a:lvl4pPr>
            <a:lvl5pPr marL="2056783" indent="-228531">
              <a:spcAft>
                <a:spcPts val="1200"/>
              </a:spcAft>
              <a:buSzPct val="130000"/>
              <a:buFontTx/>
              <a:buBlip>
                <a:blip r:embed="rId4"/>
              </a:buBlip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34C6F-F1AB-4170-9089-DC402CD865BA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6547755"/>
            <a:ext cx="12188825" cy="230868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© 2021 Qorvo US, Inc.
Qorvo Confidential &amp; Proprietary Information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44D15-A40A-4914-BCC4-664021C29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50EA3-3075-447A-A319-AD94776F8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481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entered + color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2C361C1-185C-43CB-9F3B-5116801729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68" b="55942"/>
          <a:stretch/>
        </p:blipFill>
        <p:spPr>
          <a:xfrm>
            <a:off x="8233475" y="1"/>
            <a:ext cx="3955350" cy="2129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747E23-7AFE-4314-8DAA-AFBDB4530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AD8B8A-90C7-4437-A693-3524A725EED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>
          <a:xfrm>
            <a:off x="0" y="0"/>
            <a:ext cx="12188825" cy="0"/>
          </a:xfrm>
        </p:spPr>
        <p:txBody>
          <a:bodyPr/>
          <a:lstStyle>
            <a:lvl1pPr algn="ctr">
              <a:defRPr lang="en-GB" sz="900" b="0" i="0" u="none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© 2021 Qorvo US, Inc.
Qorvo Confidential &amp; Proprietary Information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1408BC-9DA8-40AD-9991-7047E3AB8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50EA3-3075-447A-A319-AD94776F845B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2C179A0-B588-42FA-B741-21DB1B7FA5A1}"/>
              </a:ext>
            </a:extLst>
          </p:cNvPr>
          <p:cNvCxnSpPr/>
          <p:nvPr userDrawn="1"/>
        </p:nvCxnSpPr>
        <p:spPr>
          <a:xfrm>
            <a:off x="5718274" y="1181911"/>
            <a:ext cx="75227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2F31A5-7FB3-43C3-869C-5A71140A3F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7068" y="1649896"/>
            <a:ext cx="11074691" cy="4393091"/>
          </a:xfrm>
        </p:spPr>
        <p:txBody>
          <a:bodyPr/>
          <a:lstStyle>
            <a:lvl1pPr marL="285664" indent="-285664">
              <a:buSzPct val="130000"/>
              <a:buFontTx/>
              <a:buBlip>
                <a:blip r:embed="rId4"/>
              </a:buBlip>
              <a:defRPr/>
            </a:lvl1pPr>
            <a:lvl2pPr marL="457063" indent="0">
              <a:buNone/>
              <a:defRPr/>
            </a:lvl2pPr>
            <a:lvl3pPr marL="914126" indent="0">
              <a:buNone/>
              <a:defRPr/>
            </a:lvl3pPr>
            <a:lvl4pPr marL="1371189" indent="0">
              <a:buNone/>
              <a:defRPr/>
            </a:lvl4pPr>
            <a:lvl5pPr marL="1828251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409987" y="1137765"/>
            <a:ext cx="1190283" cy="2116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</p:spTree>
    <p:extLst>
      <p:ext uri="{BB962C8B-B14F-4D97-AF65-F5344CB8AC3E}">
        <p14:creationId xmlns:p14="http://schemas.microsoft.com/office/powerpoint/2010/main" val="3890820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6" y="799302"/>
            <a:ext cx="11569024" cy="44627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 hasCustomPrompt="1"/>
          </p:nvPr>
        </p:nvSpPr>
        <p:spPr>
          <a:xfrm>
            <a:off x="318176" y="1663639"/>
            <a:ext cx="11552473" cy="4495861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263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52355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9088" y="1666875"/>
            <a:ext cx="5604681" cy="449124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4" hasCustomPrompt="1"/>
          </p:nvPr>
        </p:nvSpPr>
        <p:spPr>
          <a:xfrm>
            <a:off x="6249017" y="1669257"/>
            <a:ext cx="5607000" cy="4489046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sz="2000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768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1">
    <p:bg>
      <p:bgPr>
        <a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318177" y="289719"/>
            <a:ext cx="9079824" cy="50363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318177" y="1663639"/>
            <a:ext cx="7886023" cy="4495861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46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 userDrawn="1"/>
        </p:nvSpPr>
        <p:spPr>
          <a:xfrm>
            <a:off x="0" y="6369957"/>
            <a:ext cx="12188825" cy="500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9865080" y="285731"/>
            <a:ext cx="2181998" cy="6286539"/>
            <a:chOff x="9865080" y="247645"/>
            <a:chExt cx="2181998" cy="6286539"/>
          </a:xfrm>
        </p:grpSpPr>
        <p:grpSp>
          <p:nvGrpSpPr>
            <p:cNvPr id="238" name="Group 237"/>
            <p:cNvGrpSpPr/>
            <p:nvPr userDrawn="1"/>
          </p:nvGrpSpPr>
          <p:grpSpPr>
            <a:xfrm>
              <a:off x="11376322" y="247645"/>
              <a:ext cx="670756" cy="6286512"/>
              <a:chOff x="8357641" y="190501"/>
              <a:chExt cx="670756" cy="6477000"/>
            </a:xfrm>
          </p:grpSpPr>
          <p:sp>
            <p:nvSpPr>
              <p:cNvPr id="239" name="Freeform 84"/>
              <p:cNvSpPr>
                <a:spLocks/>
              </p:cNvSpPr>
              <p:nvPr/>
            </p:nvSpPr>
            <p:spPr bwMode="auto">
              <a:xfrm flipH="1" flipV="1">
                <a:off x="8366853" y="6009645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0" name="Freeform 85"/>
              <p:cNvSpPr>
                <a:spLocks/>
              </p:cNvSpPr>
              <p:nvPr/>
            </p:nvSpPr>
            <p:spPr bwMode="auto">
              <a:xfrm flipH="1" flipV="1">
                <a:off x="8366853" y="6009645"/>
                <a:ext cx="294838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6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6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1" name="Freeform 56"/>
              <p:cNvSpPr>
                <a:spLocks/>
              </p:cNvSpPr>
              <p:nvPr/>
            </p:nvSpPr>
            <p:spPr bwMode="auto">
              <a:xfrm flipH="1" flipV="1">
                <a:off x="8844124" y="3092701"/>
                <a:ext cx="184273" cy="182430"/>
              </a:xfrm>
              <a:custGeom>
                <a:avLst/>
                <a:gdLst>
                  <a:gd name="T0" fmla="*/ 17 w 42"/>
                  <a:gd name="T1" fmla="*/ 37 h 42"/>
                  <a:gd name="T2" fmla="*/ 17 w 42"/>
                  <a:gd name="T3" fmla="*/ 36 h 42"/>
                  <a:gd name="T4" fmla="*/ 5 w 42"/>
                  <a:gd name="T5" fmla="*/ 25 h 42"/>
                  <a:gd name="T6" fmla="*/ 5 w 42"/>
                  <a:gd name="T7" fmla="*/ 25 h 42"/>
                  <a:gd name="T8" fmla="*/ 5 w 42"/>
                  <a:gd name="T9" fmla="*/ 5 h 42"/>
                  <a:gd name="T10" fmla="*/ 25 w 42"/>
                  <a:gd name="T11" fmla="*/ 5 h 42"/>
                  <a:gd name="T12" fmla="*/ 25 w 42"/>
                  <a:gd name="T13" fmla="*/ 5 h 42"/>
                  <a:gd name="T14" fmla="*/ 37 w 42"/>
                  <a:gd name="T15" fmla="*/ 17 h 42"/>
                  <a:gd name="T16" fmla="*/ 37 w 42"/>
                  <a:gd name="T17" fmla="*/ 17 h 42"/>
                  <a:gd name="T18" fmla="*/ 37 w 42"/>
                  <a:gd name="T19" fmla="*/ 37 h 42"/>
                  <a:gd name="T20" fmla="*/ 17 w 42"/>
                  <a:gd name="T21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17" y="37"/>
                    </a:moveTo>
                    <a:cubicBezTo>
                      <a:pt x="17" y="37"/>
                      <a:pt x="17" y="37"/>
                      <a:pt x="17" y="3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0" y="19"/>
                      <a:pt x="0" y="11"/>
                      <a:pt x="5" y="5"/>
                    </a:cubicBezTo>
                    <a:cubicBezTo>
                      <a:pt x="11" y="0"/>
                      <a:pt x="20" y="0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42" y="22"/>
                      <a:pt x="42" y="31"/>
                      <a:pt x="37" y="37"/>
                    </a:cubicBezTo>
                    <a:cubicBezTo>
                      <a:pt x="31" y="42"/>
                      <a:pt x="22" y="42"/>
                      <a:pt x="17" y="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2" name="Freeform 57"/>
              <p:cNvSpPr>
                <a:spLocks/>
              </p:cNvSpPr>
              <p:nvPr/>
            </p:nvSpPr>
            <p:spPr bwMode="auto">
              <a:xfrm flipH="1" flipV="1">
                <a:off x="8357641" y="3127712"/>
                <a:ext cx="639430" cy="635744"/>
              </a:xfrm>
              <a:custGeom>
                <a:avLst/>
                <a:gdLst>
                  <a:gd name="T0" fmla="*/ 121 w 147"/>
                  <a:gd name="T1" fmla="*/ 141 h 146"/>
                  <a:gd name="T2" fmla="*/ 121 w 147"/>
                  <a:gd name="T3" fmla="*/ 141 h 146"/>
                  <a:gd name="T4" fmla="*/ 6 w 147"/>
                  <a:gd name="T5" fmla="*/ 25 h 146"/>
                  <a:gd name="T6" fmla="*/ 6 w 147"/>
                  <a:gd name="T7" fmla="*/ 25 h 146"/>
                  <a:gd name="T8" fmla="*/ 6 w 147"/>
                  <a:gd name="T9" fmla="*/ 6 h 146"/>
                  <a:gd name="T10" fmla="*/ 26 w 147"/>
                  <a:gd name="T11" fmla="*/ 6 h 146"/>
                  <a:gd name="T12" fmla="*/ 26 w 147"/>
                  <a:gd name="T13" fmla="*/ 6 h 146"/>
                  <a:gd name="T14" fmla="*/ 141 w 147"/>
                  <a:gd name="T15" fmla="*/ 121 h 146"/>
                  <a:gd name="T16" fmla="*/ 141 w 147"/>
                  <a:gd name="T17" fmla="*/ 121 h 146"/>
                  <a:gd name="T18" fmla="*/ 141 w 147"/>
                  <a:gd name="T19" fmla="*/ 141 h 146"/>
                  <a:gd name="T20" fmla="*/ 121 w 147"/>
                  <a:gd name="T21" fmla="*/ 14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121" y="141"/>
                    </a:moveTo>
                    <a:cubicBezTo>
                      <a:pt x="121" y="141"/>
                      <a:pt x="121" y="141"/>
                      <a:pt x="121" y="141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0" y="20"/>
                      <a:pt x="0" y="11"/>
                      <a:pt x="6" y="6"/>
                    </a:cubicBezTo>
                    <a:cubicBezTo>
                      <a:pt x="11" y="0"/>
                      <a:pt x="20" y="0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1" y="121"/>
                      <a:pt x="141" y="121"/>
                      <a:pt x="141" y="121"/>
                    </a:cubicBezTo>
                    <a:cubicBezTo>
                      <a:pt x="147" y="127"/>
                      <a:pt x="147" y="135"/>
                      <a:pt x="141" y="141"/>
                    </a:cubicBezTo>
                    <a:cubicBezTo>
                      <a:pt x="136" y="146"/>
                      <a:pt x="127" y="146"/>
                      <a:pt x="121" y="14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3" name="Freeform 82"/>
              <p:cNvSpPr>
                <a:spLocks/>
              </p:cNvSpPr>
              <p:nvPr/>
            </p:nvSpPr>
            <p:spPr bwMode="auto">
              <a:xfrm flipH="1" flipV="1">
                <a:off x="8366853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4" name="Freeform 83"/>
              <p:cNvSpPr>
                <a:spLocks/>
              </p:cNvSpPr>
              <p:nvPr/>
            </p:nvSpPr>
            <p:spPr bwMode="auto">
              <a:xfrm flipH="1" flipV="1">
                <a:off x="8731716" y="5279030"/>
                <a:ext cx="121620" cy="657856"/>
              </a:xfrm>
              <a:custGeom>
                <a:avLst/>
                <a:gdLst>
                  <a:gd name="T0" fmla="*/ 28 w 28"/>
                  <a:gd name="T1" fmla="*/ 14 h 151"/>
                  <a:gd name="T2" fmla="*/ 28 w 28"/>
                  <a:gd name="T3" fmla="*/ 14 h 151"/>
                  <a:gd name="T4" fmla="*/ 28 w 28"/>
                  <a:gd name="T5" fmla="*/ 137 h 151"/>
                  <a:gd name="T6" fmla="*/ 28 w 28"/>
                  <a:gd name="T7" fmla="*/ 137 h 151"/>
                  <a:gd name="T8" fmla="*/ 14 w 28"/>
                  <a:gd name="T9" fmla="*/ 151 h 151"/>
                  <a:gd name="T10" fmla="*/ 0 w 28"/>
                  <a:gd name="T11" fmla="*/ 137 h 151"/>
                  <a:gd name="T12" fmla="*/ 0 w 28"/>
                  <a:gd name="T13" fmla="*/ 137 h 151"/>
                  <a:gd name="T14" fmla="*/ 0 w 28"/>
                  <a:gd name="T15" fmla="*/ 14 h 151"/>
                  <a:gd name="T16" fmla="*/ 0 w 28"/>
                  <a:gd name="T17" fmla="*/ 14 h 151"/>
                  <a:gd name="T18" fmla="*/ 14 w 28"/>
                  <a:gd name="T19" fmla="*/ 0 h 151"/>
                  <a:gd name="T20" fmla="*/ 28 w 28"/>
                  <a:gd name="T21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1"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37"/>
                      <a:pt x="28" y="137"/>
                      <a:pt x="28" y="137"/>
                    </a:cubicBez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2" y="0"/>
                      <a:pt x="28" y="6"/>
                      <a:pt x="28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5" name="Freeform 62"/>
              <p:cNvSpPr>
                <a:spLocks/>
              </p:cNvSpPr>
              <p:nvPr/>
            </p:nvSpPr>
            <p:spPr bwMode="auto">
              <a:xfrm flipH="1" flipV="1">
                <a:off x="8366853" y="3819635"/>
                <a:ext cx="656015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6" name="Freeform 63"/>
              <p:cNvSpPr>
                <a:spLocks/>
              </p:cNvSpPr>
              <p:nvPr/>
            </p:nvSpPr>
            <p:spPr bwMode="auto">
              <a:xfrm flipH="1" flipV="1">
                <a:off x="8366853" y="3819634"/>
                <a:ext cx="294838" cy="300365"/>
              </a:xfrm>
              <a:custGeom>
                <a:avLst/>
                <a:gdLst>
                  <a:gd name="T0" fmla="*/ 1 w 68"/>
                  <a:gd name="T1" fmla="*/ 55 h 69"/>
                  <a:gd name="T2" fmla="*/ 1 w 68"/>
                  <a:gd name="T3" fmla="*/ 55 h 69"/>
                  <a:gd name="T4" fmla="*/ 17 w 68"/>
                  <a:gd name="T5" fmla="*/ 17 h 69"/>
                  <a:gd name="T6" fmla="*/ 54 w 68"/>
                  <a:gd name="T7" fmla="*/ 2 h 69"/>
                  <a:gd name="T8" fmla="*/ 68 w 68"/>
                  <a:gd name="T9" fmla="*/ 16 h 69"/>
                  <a:gd name="T10" fmla="*/ 54 w 68"/>
                  <a:gd name="T11" fmla="*/ 30 h 69"/>
                  <a:gd name="T12" fmla="*/ 53 w 68"/>
                  <a:gd name="T13" fmla="*/ 30 h 69"/>
                  <a:gd name="T14" fmla="*/ 36 w 68"/>
                  <a:gd name="T15" fmla="*/ 37 h 69"/>
                  <a:gd name="T16" fmla="*/ 29 w 68"/>
                  <a:gd name="T17" fmla="*/ 54 h 69"/>
                  <a:gd name="T18" fmla="*/ 29 w 68"/>
                  <a:gd name="T19" fmla="*/ 55 h 69"/>
                  <a:gd name="T20" fmla="*/ 15 w 68"/>
                  <a:gd name="T21" fmla="*/ 69 h 69"/>
                  <a:gd name="T22" fmla="*/ 1 w 68"/>
                  <a:gd name="T23" fmla="*/ 5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9">
                    <a:moveTo>
                      <a:pt x="1" y="55"/>
                    </a:move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0" y="34"/>
                      <a:pt x="17" y="17"/>
                    </a:cubicBezTo>
                    <a:cubicBezTo>
                      <a:pt x="33" y="0"/>
                      <a:pt x="54" y="2"/>
                      <a:pt x="54" y="2"/>
                    </a:cubicBezTo>
                    <a:cubicBezTo>
                      <a:pt x="62" y="2"/>
                      <a:pt x="68" y="8"/>
                      <a:pt x="68" y="16"/>
                    </a:cubicBezTo>
                    <a:cubicBezTo>
                      <a:pt x="68" y="23"/>
                      <a:pt x="62" y="30"/>
                      <a:pt x="54" y="30"/>
                    </a:cubicBezTo>
                    <a:cubicBezTo>
                      <a:pt x="54" y="30"/>
                      <a:pt x="54" y="30"/>
                      <a:pt x="53" y="30"/>
                    </a:cubicBezTo>
                    <a:cubicBezTo>
                      <a:pt x="51" y="30"/>
                      <a:pt x="43" y="30"/>
                      <a:pt x="36" y="37"/>
                    </a:cubicBezTo>
                    <a:cubicBezTo>
                      <a:pt x="29" y="44"/>
                      <a:pt x="29" y="52"/>
                      <a:pt x="29" y="54"/>
                    </a:cubicBezTo>
                    <a:cubicBezTo>
                      <a:pt x="29" y="54"/>
                      <a:pt x="29" y="54"/>
                      <a:pt x="29" y="55"/>
                    </a:cubicBezTo>
                    <a:cubicBezTo>
                      <a:pt x="29" y="62"/>
                      <a:pt x="23" y="69"/>
                      <a:pt x="15" y="69"/>
                    </a:cubicBezTo>
                    <a:cubicBezTo>
                      <a:pt x="7" y="69"/>
                      <a:pt x="1" y="62"/>
                      <a:pt x="1" y="55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7" name="Freeform 60"/>
              <p:cNvSpPr>
                <a:spLocks/>
              </p:cNvSpPr>
              <p:nvPr/>
            </p:nvSpPr>
            <p:spPr bwMode="auto">
              <a:xfrm flipH="1" flipV="1">
                <a:off x="8366853" y="4552096"/>
                <a:ext cx="656015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1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1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8" name="Freeform 61"/>
              <p:cNvSpPr>
                <a:spLocks/>
              </p:cNvSpPr>
              <p:nvPr/>
            </p:nvSpPr>
            <p:spPr bwMode="auto">
              <a:xfrm flipH="1" flipV="1">
                <a:off x="8728031" y="4913274"/>
                <a:ext cx="294838" cy="296679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49" name="Group 248"/>
              <p:cNvGrpSpPr/>
              <p:nvPr/>
            </p:nvGrpSpPr>
            <p:grpSpPr>
              <a:xfrm>
                <a:off x="8536386" y="2365770"/>
                <a:ext cx="486481" cy="661542"/>
                <a:chOff x="11542713" y="2365770"/>
                <a:chExt cx="486481" cy="661542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59" name="Freeform 50"/>
                <p:cNvSpPr>
                  <a:spLocks/>
                </p:cNvSpPr>
                <p:nvPr/>
              </p:nvSpPr>
              <p:spPr bwMode="auto">
                <a:xfrm flipH="1" flipV="1">
                  <a:off x="11907574" y="2365770"/>
                  <a:ext cx="121620" cy="661542"/>
                </a:xfrm>
                <a:custGeom>
                  <a:avLst/>
                  <a:gdLst>
                    <a:gd name="T0" fmla="*/ 0 w 28"/>
                    <a:gd name="T1" fmla="*/ 138 h 152"/>
                    <a:gd name="T2" fmla="*/ 0 w 28"/>
                    <a:gd name="T3" fmla="*/ 138 h 152"/>
                    <a:gd name="T4" fmla="*/ 0 w 28"/>
                    <a:gd name="T5" fmla="*/ 15 h 152"/>
                    <a:gd name="T6" fmla="*/ 0 w 28"/>
                    <a:gd name="T7" fmla="*/ 15 h 152"/>
                    <a:gd name="T8" fmla="*/ 14 w 28"/>
                    <a:gd name="T9" fmla="*/ 0 h 152"/>
                    <a:gd name="T10" fmla="*/ 28 w 28"/>
                    <a:gd name="T11" fmla="*/ 15 h 152"/>
                    <a:gd name="T12" fmla="*/ 28 w 28"/>
                    <a:gd name="T13" fmla="*/ 15 h 152"/>
                    <a:gd name="T14" fmla="*/ 28 w 28"/>
                    <a:gd name="T15" fmla="*/ 138 h 152"/>
                    <a:gd name="T16" fmla="*/ 28 w 28"/>
                    <a:gd name="T17" fmla="*/ 138 h 152"/>
                    <a:gd name="T18" fmla="*/ 14 w 28"/>
                    <a:gd name="T19" fmla="*/ 152 h 152"/>
                    <a:gd name="T20" fmla="*/ 0 w 28"/>
                    <a:gd name="T21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2">
                      <a:moveTo>
                        <a:pt x="0" y="138"/>
                      </a:move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60" name="Freeform 51"/>
                <p:cNvSpPr>
                  <a:spLocks/>
                </p:cNvSpPr>
                <p:nvPr/>
              </p:nvSpPr>
              <p:spPr bwMode="auto">
                <a:xfrm flipH="1" flipV="1">
                  <a:off x="11542713" y="2365770"/>
                  <a:ext cx="121620" cy="661542"/>
                </a:xfrm>
                <a:custGeom>
                  <a:avLst/>
                  <a:gdLst>
                    <a:gd name="T0" fmla="*/ 0 w 28"/>
                    <a:gd name="T1" fmla="*/ 138 h 152"/>
                    <a:gd name="T2" fmla="*/ 0 w 28"/>
                    <a:gd name="T3" fmla="*/ 138 h 152"/>
                    <a:gd name="T4" fmla="*/ 0 w 28"/>
                    <a:gd name="T5" fmla="*/ 15 h 152"/>
                    <a:gd name="T6" fmla="*/ 0 w 28"/>
                    <a:gd name="T7" fmla="*/ 15 h 152"/>
                    <a:gd name="T8" fmla="*/ 14 w 28"/>
                    <a:gd name="T9" fmla="*/ 0 h 152"/>
                    <a:gd name="T10" fmla="*/ 28 w 28"/>
                    <a:gd name="T11" fmla="*/ 15 h 152"/>
                    <a:gd name="T12" fmla="*/ 28 w 28"/>
                    <a:gd name="T13" fmla="*/ 15 h 152"/>
                    <a:gd name="T14" fmla="*/ 28 w 28"/>
                    <a:gd name="T15" fmla="*/ 138 h 152"/>
                    <a:gd name="T16" fmla="*/ 28 w 28"/>
                    <a:gd name="T17" fmla="*/ 138 h 152"/>
                    <a:gd name="T18" fmla="*/ 14 w 28"/>
                    <a:gd name="T19" fmla="*/ 152 h 152"/>
                    <a:gd name="T20" fmla="*/ 0 w 28"/>
                    <a:gd name="T21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2">
                      <a:moveTo>
                        <a:pt x="0" y="138"/>
                      </a:moveTo>
                      <a:cubicBezTo>
                        <a:pt x="0" y="138"/>
                        <a:pt x="0" y="138"/>
                        <a:pt x="0" y="138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38"/>
                        <a:pt x="28" y="138"/>
                        <a:pt x="28" y="138"/>
                      </a:cubicBez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50" name="Group 249"/>
              <p:cNvGrpSpPr/>
              <p:nvPr/>
            </p:nvGrpSpPr>
            <p:grpSpPr>
              <a:xfrm>
                <a:off x="8361326" y="902691"/>
                <a:ext cx="667071" cy="670756"/>
                <a:chOff x="11367653" y="902691"/>
                <a:chExt cx="667071" cy="67075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57" name="Freeform 68"/>
                <p:cNvSpPr>
                  <a:spLocks/>
                </p:cNvSpPr>
                <p:nvPr/>
              </p:nvSpPr>
              <p:spPr bwMode="auto">
                <a:xfrm flipH="1" flipV="1">
                  <a:off x="11367653" y="1391017"/>
                  <a:ext cx="182430" cy="182430"/>
                </a:xfrm>
                <a:custGeom>
                  <a:avLst/>
                  <a:gdLst>
                    <a:gd name="T0" fmla="*/ 25 w 42"/>
                    <a:gd name="T1" fmla="*/ 5 h 42"/>
                    <a:gd name="T2" fmla="*/ 25 w 42"/>
                    <a:gd name="T3" fmla="*/ 6 h 42"/>
                    <a:gd name="T4" fmla="*/ 37 w 42"/>
                    <a:gd name="T5" fmla="*/ 17 h 42"/>
                    <a:gd name="T6" fmla="*/ 37 w 42"/>
                    <a:gd name="T7" fmla="*/ 17 h 42"/>
                    <a:gd name="T8" fmla="*/ 37 w 42"/>
                    <a:gd name="T9" fmla="*/ 37 h 42"/>
                    <a:gd name="T10" fmla="*/ 17 w 42"/>
                    <a:gd name="T11" fmla="*/ 37 h 42"/>
                    <a:gd name="T12" fmla="*/ 17 w 42"/>
                    <a:gd name="T13" fmla="*/ 37 h 42"/>
                    <a:gd name="T14" fmla="*/ 6 w 42"/>
                    <a:gd name="T15" fmla="*/ 25 h 42"/>
                    <a:gd name="T16" fmla="*/ 6 w 42"/>
                    <a:gd name="T17" fmla="*/ 25 h 42"/>
                    <a:gd name="T18" fmla="*/ 6 w 42"/>
                    <a:gd name="T19" fmla="*/ 5 h 42"/>
                    <a:gd name="T20" fmla="*/ 25 w 42"/>
                    <a:gd name="T21" fmla="*/ 5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25" y="5"/>
                      </a:move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3"/>
                        <a:pt x="42" y="31"/>
                        <a:pt x="37" y="37"/>
                      </a:cubicBezTo>
                      <a:cubicBezTo>
                        <a:pt x="32" y="42"/>
                        <a:pt x="23" y="42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8" name="Freeform 69"/>
                <p:cNvSpPr>
                  <a:spLocks/>
                </p:cNvSpPr>
                <p:nvPr/>
              </p:nvSpPr>
              <p:spPr bwMode="auto">
                <a:xfrm flipH="1" flipV="1">
                  <a:off x="11398981" y="902691"/>
                  <a:ext cx="635743" cy="635744"/>
                </a:xfrm>
                <a:custGeom>
                  <a:avLst/>
                  <a:gdLst>
                    <a:gd name="T0" fmla="*/ 25 w 146"/>
                    <a:gd name="T1" fmla="*/ 5 h 146"/>
                    <a:gd name="T2" fmla="*/ 25 w 146"/>
                    <a:gd name="T3" fmla="*/ 5 h 146"/>
                    <a:gd name="T4" fmla="*/ 141 w 146"/>
                    <a:gd name="T5" fmla="*/ 121 h 146"/>
                    <a:gd name="T6" fmla="*/ 141 w 146"/>
                    <a:gd name="T7" fmla="*/ 121 h 146"/>
                    <a:gd name="T8" fmla="*/ 141 w 146"/>
                    <a:gd name="T9" fmla="*/ 140 h 146"/>
                    <a:gd name="T10" fmla="*/ 121 w 146"/>
                    <a:gd name="T11" fmla="*/ 140 h 146"/>
                    <a:gd name="T12" fmla="*/ 121 w 146"/>
                    <a:gd name="T13" fmla="*/ 140 h 146"/>
                    <a:gd name="T14" fmla="*/ 5 w 146"/>
                    <a:gd name="T15" fmla="*/ 25 h 146"/>
                    <a:gd name="T16" fmla="*/ 5 w 146"/>
                    <a:gd name="T17" fmla="*/ 25 h 146"/>
                    <a:gd name="T18" fmla="*/ 5 w 146"/>
                    <a:gd name="T19" fmla="*/ 5 h 146"/>
                    <a:gd name="T20" fmla="*/ 25 w 146"/>
                    <a:gd name="T21" fmla="*/ 5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6" h="146">
                      <a:moveTo>
                        <a:pt x="25" y="5"/>
                      </a:move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6" y="126"/>
                        <a:pt x="146" y="135"/>
                        <a:pt x="141" y="140"/>
                      </a:cubicBezTo>
                      <a:cubicBezTo>
                        <a:pt x="135" y="146"/>
                        <a:pt x="126" y="146"/>
                        <a:pt x="121" y="140"/>
                      </a:cubicBezTo>
                      <a:cubicBezTo>
                        <a:pt x="121" y="140"/>
                        <a:pt x="121" y="140"/>
                        <a:pt x="121" y="140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1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51" name="Group 250"/>
              <p:cNvGrpSpPr/>
              <p:nvPr/>
            </p:nvGrpSpPr>
            <p:grpSpPr>
              <a:xfrm>
                <a:off x="8366853" y="1638836"/>
                <a:ext cx="656016" cy="661542"/>
                <a:chOff x="11373180" y="1638836"/>
                <a:chExt cx="656016" cy="661542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55" name="Freeform 66"/>
                <p:cNvSpPr>
                  <a:spLocks/>
                </p:cNvSpPr>
                <p:nvPr/>
              </p:nvSpPr>
              <p:spPr bwMode="auto">
                <a:xfrm flipH="1" flipV="1">
                  <a:off x="11373180" y="1638836"/>
                  <a:ext cx="656015" cy="661542"/>
                </a:xfrm>
                <a:custGeom>
                  <a:avLst/>
                  <a:gdLst>
                    <a:gd name="T0" fmla="*/ 123 w 151"/>
                    <a:gd name="T1" fmla="*/ 14 h 152"/>
                    <a:gd name="T2" fmla="*/ 137 w 151"/>
                    <a:gd name="T3" fmla="*/ 0 h 152"/>
                    <a:gd name="T4" fmla="*/ 151 w 151"/>
                    <a:gd name="T5" fmla="*/ 14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3 h 152"/>
                    <a:gd name="T14" fmla="*/ 91 w 151"/>
                    <a:gd name="T15" fmla="*/ 92 h 152"/>
                    <a:gd name="T16" fmla="*/ 123 w 151"/>
                    <a:gd name="T17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4"/>
                      </a:moveTo>
                      <a:cubicBezTo>
                        <a:pt x="123" y="7"/>
                        <a:pt x="12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  <a:cubicBezTo>
                        <a:pt x="0" y="130"/>
                        <a:pt x="6" y="123"/>
                        <a:pt x="14" y="123"/>
                      </a:cubicBezTo>
                      <a:cubicBezTo>
                        <a:pt x="44" y="123"/>
                        <a:pt x="71" y="111"/>
                        <a:pt x="91" y="92"/>
                      </a:cubicBezTo>
                      <a:cubicBezTo>
                        <a:pt x="111" y="72"/>
                        <a:pt x="123" y="45"/>
                        <a:pt x="123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6" name="Freeform 67"/>
                <p:cNvSpPr>
                  <a:spLocks/>
                </p:cNvSpPr>
                <p:nvPr/>
              </p:nvSpPr>
              <p:spPr bwMode="auto">
                <a:xfrm flipH="1" flipV="1">
                  <a:off x="11734358" y="2000012"/>
                  <a:ext cx="294838" cy="300366"/>
                </a:xfrm>
                <a:custGeom>
                  <a:avLst/>
                  <a:gdLst>
                    <a:gd name="T0" fmla="*/ 67 w 68"/>
                    <a:gd name="T1" fmla="*/ 14 h 69"/>
                    <a:gd name="T2" fmla="*/ 67 w 68"/>
                    <a:gd name="T3" fmla="*/ 14 h 69"/>
                    <a:gd name="T4" fmla="*/ 52 w 68"/>
                    <a:gd name="T5" fmla="*/ 52 h 69"/>
                    <a:gd name="T6" fmla="*/ 14 w 68"/>
                    <a:gd name="T7" fmla="*/ 67 h 69"/>
                    <a:gd name="T8" fmla="*/ 0 w 68"/>
                    <a:gd name="T9" fmla="*/ 53 h 69"/>
                    <a:gd name="T10" fmla="*/ 14 w 68"/>
                    <a:gd name="T11" fmla="*/ 39 h 69"/>
                    <a:gd name="T12" fmla="*/ 15 w 68"/>
                    <a:gd name="T13" fmla="*/ 39 h 69"/>
                    <a:gd name="T14" fmla="*/ 32 w 68"/>
                    <a:gd name="T15" fmla="*/ 32 h 69"/>
                    <a:gd name="T16" fmla="*/ 39 w 68"/>
                    <a:gd name="T17" fmla="*/ 15 h 69"/>
                    <a:gd name="T18" fmla="*/ 39 w 68"/>
                    <a:gd name="T19" fmla="*/ 14 h 69"/>
                    <a:gd name="T20" fmla="*/ 53 w 68"/>
                    <a:gd name="T21" fmla="*/ 0 h 69"/>
                    <a:gd name="T22" fmla="*/ 67 w 68"/>
                    <a:gd name="T23" fmla="*/ 1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67" y="14"/>
                      </a:moveTo>
                      <a:cubicBezTo>
                        <a:pt x="67" y="14"/>
                        <a:pt x="67" y="14"/>
                        <a:pt x="67" y="14"/>
                      </a:cubicBezTo>
                      <a:cubicBezTo>
                        <a:pt x="67" y="14"/>
                        <a:pt x="68" y="35"/>
                        <a:pt x="52" y="52"/>
                      </a:cubicBezTo>
                      <a:cubicBezTo>
                        <a:pt x="35" y="69"/>
                        <a:pt x="14" y="67"/>
                        <a:pt x="14" y="67"/>
                      </a:cubicBezTo>
                      <a:cubicBezTo>
                        <a:pt x="6" y="67"/>
                        <a:pt x="0" y="61"/>
                        <a:pt x="0" y="53"/>
                      </a:cubicBezTo>
                      <a:cubicBezTo>
                        <a:pt x="0" y="46"/>
                        <a:pt x="6" y="39"/>
                        <a:pt x="14" y="39"/>
                      </a:cubicBezTo>
                      <a:cubicBezTo>
                        <a:pt x="14" y="39"/>
                        <a:pt x="15" y="39"/>
                        <a:pt x="15" y="39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39" y="17"/>
                        <a:pt x="39" y="15"/>
                      </a:cubicBez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7" y="7"/>
                        <a:pt x="67" y="1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52" name="Group 251"/>
              <p:cNvGrpSpPr/>
              <p:nvPr/>
            </p:nvGrpSpPr>
            <p:grpSpPr>
              <a:xfrm>
                <a:off x="8366853" y="190501"/>
                <a:ext cx="656015" cy="657856"/>
                <a:chOff x="11373180" y="190501"/>
                <a:chExt cx="656015" cy="65785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53" name="Freeform 58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4" name="Freeform 59"/>
                <p:cNvSpPr>
                  <a:spLocks/>
                </p:cNvSpPr>
                <p:nvPr/>
              </p:nvSpPr>
              <p:spPr bwMode="auto">
                <a:xfrm flipH="1" flipV="1">
                  <a:off x="11373180" y="190501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6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6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61" name="Group 260"/>
            <p:cNvGrpSpPr/>
            <p:nvPr userDrawn="1"/>
          </p:nvGrpSpPr>
          <p:grpSpPr>
            <a:xfrm>
              <a:off x="10620704" y="247645"/>
              <a:ext cx="670757" cy="6286512"/>
              <a:chOff x="7609701" y="190501"/>
              <a:chExt cx="670757" cy="6477000"/>
            </a:xfrm>
          </p:grpSpPr>
          <p:sp>
            <p:nvSpPr>
              <p:cNvPr id="262" name="Freeform 170"/>
              <p:cNvSpPr>
                <a:spLocks/>
              </p:cNvSpPr>
              <p:nvPr/>
            </p:nvSpPr>
            <p:spPr bwMode="auto">
              <a:xfrm flipH="1" flipV="1">
                <a:off x="7618916" y="6009645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3" name="Freeform 171"/>
              <p:cNvSpPr>
                <a:spLocks/>
              </p:cNvSpPr>
              <p:nvPr/>
            </p:nvSpPr>
            <p:spPr bwMode="auto">
              <a:xfrm flipH="1" flipV="1">
                <a:off x="7618916" y="6009645"/>
                <a:ext cx="296680" cy="296679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4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4" name="Freeform 263"/>
              <p:cNvSpPr>
                <a:spLocks/>
              </p:cNvSpPr>
              <p:nvPr/>
            </p:nvSpPr>
            <p:spPr bwMode="auto">
              <a:xfrm flipH="1" flipV="1">
                <a:off x="8098028" y="3575497"/>
                <a:ext cx="182430" cy="187959"/>
              </a:xfrm>
              <a:custGeom>
                <a:avLst/>
                <a:gdLst>
                  <a:gd name="T0" fmla="*/ 5 w 42"/>
                  <a:gd name="T1" fmla="*/ 17 h 43"/>
                  <a:gd name="T2" fmla="*/ 5 w 42"/>
                  <a:gd name="T3" fmla="*/ 17 h 43"/>
                  <a:gd name="T4" fmla="*/ 17 w 42"/>
                  <a:gd name="T5" fmla="*/ 6 h 43"/>
                  <a:gd name="T6" fmla="*/ 17 w 42"/>
                  <a:gd name="T7" fmla="*/ 6 h 43"/>
                  <a:gd name="T8" fmla="*/ 37 w 42"/>
                  <a:gd name="T9" fmla="*/ 6 h 43"/>
                  <a:gd name="T10" fmla="*/ 37 w 42"/>
                  <a:gd name="T11" fmla="*/ 25 h 43"/>
                  <a:gd name="T12" fmla="*/ 37 w 42"/>
                  <a:gd name="T13" fmla="*/ 26 h 43"/>
                  <a:gd name="T14" fmla="*/ 25 w 42"/>
                  <a:gd name="T15" fmla="*/ 37 h 43"/>
                  <a:gd name="T16" fmla="*/ 25 w 42"/>
                  <a:gd name="T17" fmla="*/ 37 h 43"/>
                  <a:gd name="T18" fmla="*/ 5 w 42"/>
                  <a:gd name="T19" fmla="*/ 37 h 43"/>
                  <a:gd name="T20" fmla="*/ 5 w 42"/>
                  <a:gd name="T21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3">
                    <a:moveTo>
                      <a:pt x="5" y="17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2" y="0"/>
                      <a:pt x="31" y="0"/>
                      <a:pt x="37" y="6"/>
                    </a:cubicBezTo>
                    <a:cubicBezTo>
                      <a:pt x="42" y="11"/>
                      <a:pt x="42" y="20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0" y="43"/>
                      <a:pt x="11" y="43"/>
                      <a:pt x="5" y="37"/>
                    </a:cubicBezTo>
                    <a:cubicBezTo>
                      <a:pt x="0" y="32"/>
                      <a:pt x="0" y="23"/>
                      <a:pt x="5" y="1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5" name="Freeform 264"/>
              <p:cNvSpPr>
                <a:spLocks/>
              </p:cNvSpPr>
              <p:nvPr/>
            </p:nvSpPr>
            <p:spPr bwMode="auto">
              <a:xfrm flipH="1" flipV="1">
                <a:off x="7609701" y="3092701"/>
                <a:ext cx="641272" cy="635744"/>
              </a:xfrm>
              <a:custGeom>
                <a:avLst/>
                <a:gdLst>
                  <a:gd name="T0" fmla="*/ 6 w 147"/>
                  <a:gd name="T1" fmla="*/ 121 h 146"/>
                  <a:gd name="T2" fmla="*/ 6 w 147"/>
                  <a:gd name="T3" fmla="*/ 121 h 146"/>
                  <a:gd name="T4" fmla="*/ 121 w 147"/>
                  <a:gd name="T5" fmla="*/ 5 h 146"/>
                  <a:gd name="T6" fmla="*/ 121 w 147"/>
                  <a:gd name="T7" fmla="*/ 5 h 146"/>
                  <a:gd name="T8" fmla="*/ 141 w 147"/>
                  <a:gd name="T9" fmla="*/ 5 h 146"/>
                  <a:gd name="T10" fmla="*/ 141 w 147"/>
                  <a:gd name="T11" fmla="*/ 25 h 146"/>
                  <a:gd name="T12" fmla="*/ 141 w 147"/>
                  <a:gd name="T13" fmla="*/ 25 h 146"/>
                  <a:gd name="T14" fmla="*/ 26 w 147"/>
                  <a:gd name="T15" fmla="*/ 140 h 146"/>
                  <a:gd name="T16" fmla="*/ 26 w 147"/>
                  <a:gd name="T17" fmla="*/ 140 h 146"/>
                  <a:gd name="T18" fmla="*/ 6 w 147"/>
                  <a:gd name="T19" fmla="*/ 140 h 146"/>
                  <a:gd name="T20" fmla="*/ 6 w 147"/>
                  <a:gd name="T21" fmla="*/ 12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146">
                    <a:moveTo>
                      <a:pt x="6" y="121"/>
                    </a:moveTo>
                    <a:cubicBezTo>
                      <a:pt x="6" y="121"/>
                      <a:pt x="6" y="121"/>
                      <a:pt x="6" y="121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7" y="0"/>
                      <a:pt x="136" y="0"/>
                      <a:pt x="141" y="5"/>
                    </a:cubicBezTo>
                    <a:cubicBezTo>
                      <a:pt x="147" y="11"/>
                      <a:pt x="147" y="19"/>
                      <a:pt x="141" y="25"/>
                    </a:cubicBezTo>
                    <a:cubicBezTo>
                      <a:pt x="141" y="25"/>
                      <a:pt x="141" y="25"/>
                      <a:pt x="141" y="25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0" y="146"/>
                      <a:pt x="11" y="146"/>
                      <a:pt x="6" y="140"/>
                    </a:cubicBezTo>
                    <a:cubicBezTo>
                      <a:pt x="0" y="135"/>
                      <a:pt x="0" y="126"/>
                      <a:pt x="6" y="121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6" name="Freeform 166"/>
              <p:cNvSpPr>
                <a:spLocks/>
              </p:cNvSpPr>
              <p:nvPr/>
            </p:nvSpPr>
            <p:spPr bwMode="auto">
              <a:xfrm flipH="1" flipV="1">
                <a:off x="7618916" y="5279030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1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1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7" name="Freeform 167"/>
              <p:cNvSpPr>
                <a:spLocks/>
              </p:cNvSpPr>
              <p:nvPr/>
            </p:nvSpPr>
            <p:spPr bwMode="auto">
              <a:xfrm flipH="1" flipV="1">
                <a:off x="7980093" y="5640206"/>
                <a:ext cx="296680" cy="296680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8" name="Freeform 112"/>
              <p:cNvSpPr>
                <a:spLocks/>
              </p:cNvSpPr>
              <p:nvPr/>
            </p:nvSpPr>
            <p:spPr bwMode="auto">
              <a:xfrm flipH="1" flipV="1">
                <a:off x="7618916" y="3819635"/>
                <a:ext cx="657856" cy="657856"/>
              </a:xfrm>
              <a:custGeom>
                <a:avLst/>
                <a:gdLst>
                  <a:gd name="T0" fmla="*/ 123 w 151"/>
                  <a:gd name="T1" fmla="*/ 14 h 151"/>
                  <a:gd name="T2" fmla="*/ 137 w 151"/>
                  <a:gd name="T3" fmla="*/ 0 h 151"/>
                  <a:gd name="T4" fmla="*/ 151 w 151"/>
                  <a:gd name="T5" fmla="*/ 14 h 151"/>
                  <a:gd name="T6" fmla="*/ 111 w 151"/>
                  <a:gd name="T7" fmla="*/ 110 h 151"/>
                  <a:gd name="T8" fmla="*/ 14 w 151"/>
                  <a:gd name="T9" fmla="*/ 151 h 151"/>
                  <a:gd name="T10" fmla="*/ 0 w 151"/>
                  <a:gd name="T11" fmla="*/ 137 h 151"/>
                  <a:gd name="T12" fmla="*/ 14 w 151"/>
                  <a:gd name="T13" fmla="*/ 123 h 151"/>
                  <a:gd name="T14" fmla="*/ 91 w 151"/>
                  <a:gd name="T15" fmla="*/ 91 h 151"/>
                  <a:gd name="T16" fmla="*/ 123 w 151"/>
                  <a:gd name="T17" fmla="*/ 1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123" y="14"/>
                    </a:moveTo>
                    <a:cubicBezTo>
                      <a:pt x="123" y="6"/>
                      <a:pt x="12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51"/>
                      <a:pt x="136" y="86"/>
                      <a:pt x="111" y="110"/>
                    </a:cubicBezTo>
                    <a:cubicBezTo>
                      <a:pt x="86" y="135"/>
                      <a:pt x="5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129"/>
                      <a:pt x="6" y="123"/>
                      <a:pt x="14" y="123"/>
                    </a:cubicBezTo>
                    <a:cubicBezTo>
                      <a:pt x="44" y="123"/>
                      <a:pt x="71" y="110"/>
                      <a:pt x="91" y="91"/>
                    </a:cubicBezTo>
                    <a:cubicBezTo>
                      <a:pt x="111" y="71"/>
                      <a:pt x="123" y="44"/>
                      <a:pt x="123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9" name="Freeform 113"/>
              <p:cNvSpPr>
                <a:spLocks/>
              </p:cNvSpPr>
              <p:nvPr/>
            </p:nvSpPr>
            <p:spPr bwMode="auto">
              <a:xfrm flipH="1" flipV="1">
                <a:off x="7980093" y="4180812"/>
                <a:ext cx="296680" cy="296679"/>
              </a:xfrm>
              <a:custGeom>
                <a:avLst/>
                <a:gdLst>
                  <a:gd name="T0" fmla="*/ 67 w 68"/>
                  <a:gd name="T1" fmla="*/ 14 h 68"/>
                  <a:gd name="T2" fmla="*/ 67 w 68"/>
                  <a:gd name="T3" fmla="*/ 14 h 68"/>
                  <a:gd name="T4" fmla="*/ 52 w 68"/>
                  <a:gd name="T5" fmla="*/ 51 h 68"/>
                  <a:gd name="T6" fmla="*/ 14 w 68"/>
                  <a:gd name="T7" fmla="*/ 67 h 68"/>
                  <a:gd name="T8" fmla="*/ 0 w 68"/>
                  <a:gd name="T9" fmla="*/ 53 h 68"/>
                  <a:gd name="T10" fmla="*/ 14 w 68"/>
                  <a:gd name="T11" fmla="*/ 39 h 68"/>
                  <a:gd name="T12" fmla="*/ 15 w 68"/>
                  <a:gd name="T13" fmla="*/ 39 h 68"/>
                  <a:gd name="T14" fmla="*/ 32 w 68"/>
                  <a:gd name="T15" fmla="*/ 31 h 68"/>
                  <a:gd name="T16" fmla="*/ 39 w 68"/>
                  <a:gd name="T17" fmla="*/ 14 h 68"/>
                  <a:gd name="T18" fmla="*/ 39 w 68"/>
                  <a:gd name="T19" fmla="*/ 14 h 68"/>
                  <a:gd name="T20" fmla="*/ 53 w 68"/>
                  <a:gd name="T21" fmla="*/ 0 h 68"/>
                  <a:gd name="T22" fmla="*/ 67 w 68"/>
                  <a:gd name="T23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67" y="14"/>
                    </a:moveTo>
                    <a:cubicBezTo>
                      <a:pt x="67" y="14"/>
                      <a:pt x="67" y="14"/>
                      <a:pt x="67" y="14"/>
                    </a:cubicBezTo>
                    <a:cubicBezTo>
                      <a:pt x="67" y="14"/>
                      <a:pt x="68" y="34"/>
                      <a:pt x="52" y="51"/>
                    </a:cubicBezTo>
                    <a:cubicBezTo>
                      <a:pt x="35" y="68"/>
                      <a:pt x="14" y="67"/>
                      <a:pt x="14" y="67"/>
                    </a:cubicBezTo>
                    <a:cubicBezTo>
                      <a:pt x="6" y="67"/>
                      <a:pt x="0" y="60"/>
                      <a:pt x="0" y="53"/>
                    </a:cubicBezTo>
                    <a:cubicBezTo>
                      <a:pt x="0" y="45"/>
                      <a:pt x="6" y="39"/>
                      <a:pt x="14" y="39"/>
                    </a:cubicBezTo>
                    <a:cubicBezTo>
                      <a:pt x="14" y="39"/>
                      <a:pt x="15" y="39"/>
                      <a:pt x="15" y="39"/>
                    </a:cubicBezTo>
                    <a:cubicBezTo>
                      <a:pt x="18" y="39"/>
                      <a:pt x="25" y="38"/>
                      <a:pt x="32" y="31"/>
                    </a:cubicBezTo>
                    <a:cubicBezTo>
                      <a:pt x="39" y="24"/>
                      <a:pt x="39" y="16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6"/>
                      <a:pt x="46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0" name="Freeform 114"/>
              <p:cNvSpPr>
                <a:spLocks/>
              </p:cNvSpPr>
              <p:nvPr/>
            </p:nvSpPr>
            <p:spPr bwMode="auto">
              <a:xfrm flipH="1" flipV="1">
                <a:off x="7618916" y="4552096"/>
                <a:ext cx="657856" cy="657856"/>
              </a:xfrm>
              <a:custGeom>
                <a:avLst/>
                <a:gdLst>
                  <a:gd name="T0" fmla="*/ 28 w 151"/>
                  <a:gd name="T1" fmla="*/ 137 h 151"/>
                  <a:gd name="T2" fmla="*/ 14 w 151"/>
                  <a:gd name="T3" fmla="*/ 151 h 151"/>
                  <a:gd name="T4" fmla="*/ 0 w 151"/>
                  <a:gd name="T5" fmla="*/ 137 h 151"/>
                  <a:gd name="T6" fmla="*/ 40 w 151"/>
                  <a:gd name="T7" fmla="*/ 40 h 151"/>
                  <a:gd name="T8" fmla="*/ 137 w 151"/>
                  <a:gd name="T9" fmla="*/ 0 h 151"/>
                  <a:gd name="T10" fmla="*/ 151 w 151"/>
                  <a:gd name="T11" fmla="*/ 14 h 151"/>
                  <a:gd name="T12" fmla="*/ 137 w 151"/>
                  <a:gd name="T13" fmla="*/ 28 h 151"/>
                  <a:gd name="T14" fmla="*/ 60 w 151"/>
                  <a:gd name="T15" fmla="*/ 60 h 151"/>
                  <a:gd name="T16" fmla="*/ 28 w 151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51">
                    <a:moveTo>
                      <a:pt x="28" y="137"/>
                    </a:moveTo>
                    <a:cubicBezTo>
                      <a:pt x="28" y="144"/>
                      <a:pt x="22" y="151"/>
                      <a:pt x="14" y="151"/>
                    </a:cubicBezTo>
                    <a:cubicBezTo>
                      <a:pt x="6" y="151"/>
                      <a:pt x="0" y="144"/>
                      <a:pt x="0" y="137"/>
                    </a:cubicBezTo>
                    <a:cubicBezTo>
                      <a:pt x="0" y="99"/>
                      <a:pt x="15" y="65"/>
                      <a:pt x="40" y="40"/>
                    </a:cubicBezTo>
                    <a:cubicBezTo>
                      <a:pt x="65" y="15"/>
                      <a:pt x="99" y="0"/>
                      <a:pt x="137" y="0"/>
                    </a:cubicBezTo>
                    <a:cubicBezTo>
                      <a:pt x="145" y="0"/>
                      <a:pt x="151" y="6"/>
                      <a:pt x="151" y="14"/>
                    </a:cubicBezTo>
                    <a:cubicBezTo>
                      <a:pt x="151" y="21"/>
                      <a:pt x="145" y="28"/>
                      <a:pt x="137" y="28"/>
                    </a:cubicBezTo>
                    <a:cubicBezTo>
                      <a:pt x="107" y="28"/>
                      <a:pt x="80" y="40"/>
                      <a:pt x="60" y="60"/>
                    </a:cubicBezTo>
                    <a:cubicBezTo>
                      <a:pt x="40" y="79"/>
                      <a:pt x="28" y="107"/>
                      <a:pt x="28" y="137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1" name="Freeform 115"/>
              <p:cNvSpPr>
                <a:spLocks/>
              </p:cNvSpPr>
              <p:nvPr/>
            </p:nvSpPr>
            <p:spPr bwMode="auto">
              <a:xfrm flipH="1" flipV="1">
                <a:off x="7618916" y="4552095"/>
                <a:ext cx="296680" cy="294838"/>
              </a:xfrm>
              <a:custGeom>
                <a:avLst/>
                <a:gdLst>
                  <a:gd name="T0" fmla="*/ 1 w 68"/>
                  <a:gd name="T1" fmla="*/ 54 h 68"/>
                  <a:gd name="T2" fmla="*/ 1 w 68"/>
                  <a:gd name="T3" fmla="*/ 54 h 68"/>
                  <a:gd name="T4" fmla="*/ 17 w 68"/>
                  <a:gd name="T5" fmla="*/ 16 h 68"/>
                  <a:gd name="T6" fmla="*/ 54 w 68"/>
                  <a:gd name="T7" fmla="*/ 1 h 68"/>
                  <a:gd name="T8" fmla="*/ 68 w 68"/>
                  <a:gd name="T9" fmla="*/ 15 h 68"/>
                  <a:gd name="T10" fmla="*/ 54 w 68"/>
                  <a:gd name="T11" fmla="*/ 29 h 68"/>
                  <a:gd name="T12" fmla="*/ 53 w 68"/>
                  <a:gd name="T13" fmla="*/ 29 h 68"/>
                  <a:gd name="T14" fmla="*/ 37 w 68"/>
                  <a:gd name="T15" fmla="*/ 36 h 68"/>
                  <a:gd name="T16" fmla="*/ 29 w 68"/>
                  <a:gd name="T17" fmla="*/ 53 h 68"/>
                  <a:gd name="T18" fmla="*/ 29 w 68"/>
                  <a:gd name="T19" fmla="*/ 54 h 68"/>
                  <a:gd name="T20" fmla="*/ 15 w 68"/>
                  <a:gd name="T21" fmla="*/ 68 h 68"/>
                  <a:gd name="T22" fmla="*/ 1 w 68"/>
                  <a:gd name="T23" fmla="*/ 5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68">
                    <a:moveTo>
                      <a:pt x="1" y="54"/>
                    </a:move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0" y="33"/>
                      <a:pt x="17" y="16"/>
                    </a:cubicBezTo>
                    <a:cubicBezTo>
                      <a:pt x="33" y="0"/>
                      <a:pt x="54" y="1"/>
                      <a:pt x="54" y="1"/>
                    </a:cubicBezTo>
                    <a:cubicBezTo>
                      <a:pt x="62" y="1"/>
                      <a:pt x="68" y="7"/>
                      <a:pt x="68" y="15"/>
                    </a:cubicBezTo>
                    <a:cubicBezTo>
                      <a:pt x="68" y="22"/>
                      <a:pt x="62" y="29"/>
                      <a:pt x="54" y="29"/>
                    </a:cubicBezTo>
                    <a:cubicBezTo>
                      <a:pt x="54" y="29"/>
                      <a:pt x="54" y="29"/>
                      <a:pt x="53" y="29"/>
                    </a:cubicBezTo>
                    <a:cubicBezTo>
                      <a:pt x="51" y="29"/>
                      <a:pt x="43" y="29"/>
                      <a:pt x="37" y="36"/>
                    </a:cubicBezTo>
                    <a:cubicBezTo>
                      <a:pt x="29" y="43"/>
                      <a:pt x="29" y="51"/>
                      <a:pt x="29" y="53"/>
                    </a:cubicBezTo>
                    <a:cubicBezTo>
                      <a:pt x="29" y="53"/>
                      <a:pt x="29" y="53"/>
                      <a:pt x="29" y="54"/>
                    </a:cubicBezTo>
                    <a:cubicBezTo>
                      <a:pt x="29" y="61"/>
                      <a:pt x="23" y="68"/>
                      <a:pt x="15" y="68"/>
                    </a:cubicBezTo>
                    <a:cubicBezTo>
                      <a:pt x="7" y="68"/>
                      <a:pt x="1" y="61"/>
                      <a:pt x="1" y="54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272" name="Group 271"/>
              <p:cNvGrpSpPr/>
              <p:nvPr/>
            </p:nvGrpSpPr>
            <p:grpSpPr>
              <a:xfrm>
                <a:off x="7618916" y="2365770"/>
                <a:ext cx="657857" cy="661542"/>
                <a:chOff x="10625243" y="2365770"/>
                <a:chExt cx="657857" cy="661542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82" name="Freeform 108"/>
                <p:cNvSpPr>
                  <a:spLocks/>
                </p:cNvSpPr>
                <p:nvPr/>
              </p:nvSpPr>
              <p:spPr bwMode="auto">
                <a:xfrm flipH="1" flipV="1">
                  <a:off x="10625243" y="2365770"/>
                  <a:ext cx="657856" cy="661542"/>
                </a:xfrm>
                <a:custGeom>
                  <a:avLst/>
                  <a:gdLst>
                    <a:gd name="T0" fmla="*/ 123 w 151"/>
                    <a:gd name="T1" fmla="*/ 15 h 152"/>
                    <a:gd name="T2" fmla="*/ 137 w 151"/>
                    <a:gd name="T3" fmla="*/ 0 h 152"/>
                    <a:gd name="T4" fmla="*/ 151 w 151"/>
                    <a:gd name="T5" fmla="*/ 15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4 h 152"/>
                    <a:gd name="T14" fmla="*/ 91 w 151"/>
                    <a:gd name="T15" fmla="*/ 92 h 152"/>
                    <a:gd name="T16" fmla="*/ 123 w 151"/>
                    <a:gd name="T17" fmla="*/ 15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5"/>
                      </a:moveTo>
                      <a:cubicBezTo>
                        <a:pt x="123" y="7"/>
                        <a:pt x="129" y="0"/>
                        <a:pt x="137" y="0"/>
                      </a:cubicBezTo>
                      <a:cubicBezTo>
                        <a:pt x="145" y="0"/>
                        <a:pt x="151" y="7"/>
                        <a:pt x="151" y="15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6" y="152"/>
                        <a:pt x="0" y="145"/>
                        <a:pt x="0" y="138"/>
                      </a:cubicBezTo>
                      <a:cubicBezTo>
                        <a:pt x="0" y="130"/>
                        <a:pt x="6" y="124"/>
                        <a:pt x="14" y="124"/>
                      </a:cubicBezTo>
                      <a:cubicBezTo>
                        <a:pt x="44" y="124"/>
                        <a:pt x="71" y="111"/>
                        <a:pt x="91" y="92"/>
                      </a:cubicBezTo>
                      <a:cubicBezTo>
                        <a:pt x="111" y="72"/>
                        <a:pt x="123" y="45"/>
                        <a:pt x="123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3" name="Freeform 109"/>
                <p:cNvSpPr>
                  <a:spLocks/>
                </p:cNvSpPr>
                <p:nvPr/>
              </p:nvSpPr>
              <p:spPr bwMode="auto">
                <a:xfrm flipH="1" flipV="1">
                  <a:off x="10986420" y="2726945"/>
                  <a:ext cx="296680" cy="300366"/>
                </a:xfrm>
                <a:custGeom>
                  <a:avLst/>
                  <a:gdLst>
                    <a:gd name="T0" fmla="*/ 67 w 68"/>
                    <a:gd name="T1" fmla="*/ 15 h 69"/>
                    <a:gd name="T2" fmla="*/ 67 w 68"/>
                    <a:gd name="T3" fmla="*/ 15 h 69"/>
                    <a:gd name="T4" fmla="*/ 52 w 68"/>
                    <a:gd name="T5" fmla="*/ 52 h 69"/>
                    <a:gd name="T6" fmla="*/ 14 w 68"/>
                    <a:gd name="T7" fmla="*/ 68 h 69"/>
                    <a:gd name="T8" fmla="*/ 0 w 68"/>
                    <a:gd name="T9" fmla="*/ 53 h 69"/>
                    <a:gd name="T10" fmla="*/ 14 w 68"/>
                    <a:gd name="T11" fmla="*/ 39 h 69"/>
                    <a:gd name="T12" fmla="*/ 15 w 68"/>
                    <a:gd name="T13" fmla="*/ 40 h 69"/>
                    <a:gd name="T14" fmla="*/ 32 w 68"/>
                    <a:gd name="T15" fmla="*/ 32 h 69"/>
                    <a:gd name="T16" fmla="*/ 39 w 68"/>
                    <a:gd name="T17" fmla="*/ 15 h 69"/>
                    <a:gd name="T18" fmla="*/ 39 w 68"/>
                    <a:gd name="T19" fmla="*/ 15 h 69"/>
                    <a:gd name="T20" fmla="*/ 53 w 68"/>
                    <a:gd name="T21" fmla="*/ 0 h 69"/>
                    <a:gd name="T22" fmla="*/ 67 w 68"/>
                    <a:gd name="T23" fmla="*/ 1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67" y="15"/>
                      </a:moveTo>
                      <a:cubicBezTo>
                        <a:pt x="67" y="15"/>
                        <a:pt x="67" y="15"/>
                        <a:pt x="67" y="15"/>
                      </a:cubicBezTo>
                      <a:cubicBezTo>
                        <a:pt x="67" y="15"/>
                        <a:pt x="68" y="35"/>
                        <a:pt x="52" y="52"/>
                      </a:cubicBezTo>
                      <a:cubicBezTo>
                        <a:pt x="35" y="69"/>
                        <a:pt x="14" y="68"/>
                        <a:pt x="14" y="68"/>
                      </a:cubicBezTo>
                      <a:cubicBezTo>
                        <a:pt x="6" y="68"/>
                        <a:pt x="0" y="61"/>
                        <a:pt x="0" y="53"/>
                      </a:cubicBezTo>
                      <a:cubicBezTo>
                        <a:pt x="0" y="46"/>
                        <a:pt x="6" y="39"/>
                        <a:pt x="14" y="39"/>
                      </a:cubicBezTo>
                      <a:cubicBezTo>
                        <a:pt x="14" y="39"/>
                        <a:pt x="15" y="39"/>
                        <a:pt x="15" y="40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39" y="17"/>
                        <a:pt x="39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7" y="7"/>
                        <a:pt x="67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3" name="Group 272"/>
              <p:cNvGrpSpPr/>
              <p:nvPr/>
            </p:nvGrpSpPr>
            <p:grpSpPr>
              <a:xfrm>
                <a:off x="7788447" y="911904"/>
                <a:ext cx="488325" cy="657856"/>
                <a:chOff x="10794774" y="911904"/>
                <a:chExt cx="488325" cy="65785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80" name="Freeform 98"/>
                <p:cNvSpPr>
                  <a:spLocks/>
                </p:cNvSpPr>
                <p:nvPr/>
              </p:nvSpPr>
              <p:spPr bwMode="auto">
                <a:xfrm flipH="1" flipV="1">
                  <a:off x="11161479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81" name="Freeform 99"/>
                <p:cNvSpPr>
                  <a:spLocks/>
                </p:cNvSpPr>
                <p:nvPr/>
              </p:nvSpPr>
              <p:spPr bwMode="auto">
                <a:xfrm flipH="1" flipV="1">
                  <a:off x="10794774" y="911904"/>
                  <a:ext cx="121620" cy="657856"/>
                </a:xfrm>
                <a:custGeom>
                  <a:avLst/>
                  <a:gdLst>
                    <a:gd name="T0" fmla="*/ 0 w 28"/>
                    <a:gd name="T1" fmla="*/ 137 h 151"/>
                    <a:gd name="T2" fmla="*/ 0 w 28"/>
                    <a:gd name="T3" fmla="*/ 137 h 151"/>
                    <a:gd name="T4" fmla="*/ 0 w 28"/>
                    <a:gd name="T5" fmla="*/ 14 h 151"/>
                    <a:gd name="T6" fmla="*/ 0 w 28"/>
                    <a:gd name="T7" fmla="*/ 14 h 151"/>
                    <a:gd name="T8" fmla="*/ 14 w 28"/>
                    <a:gd name="T9" fmla="*/ 0 h 151"/>
                    <a:gd name="T10" fmla="*/ 28 w 28"/>
                    <a:gd name="T11" fmla="*/ 14 h 151"/>
                    <a:gd name="T12" fmla="*/ 28 w 28"/>
                    <a:gd name="T13" fmla="*/ 14 h 151"/>
                    <a:gd name="T14" fmla="*/ 28 w 28"/>
                    <a:gd name="T15" fmla="*/ 137 h 151"/>
                    <a:gd name="T16" fmla="*/ 28 w 28"/>
                    <a:gd name="T17" fmla="*/ 137 h 151"/>
                    <a:gd name="T18" fmla="*/ 14 w 28"/>
                    <a:gd name="T19" fmla="*/ 151 h 151"/>
                    <a:gd name="T20" fmla="*/ 0 w 28"/>
                    <a:gd name="T21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0" y="137"/>
                      </a:move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6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4" name="Group 273"/>
              <p:cNvGrpSpPr/>
              <p:nvPr/>
            </p:nvGrpSpPr>
            <p:grpSpPr>
              <a:xfrm>
                <a:off x="7609701" y="1635151"/>
                <a:ext cx="670757" cy="670755"/>
                <a:chOff x="10616028" y="1635151"/>
                <a:chExt cx="670757" cy="670755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78" name="Freeform 90"/>
                <p:cNvSpPr>
                  <a:spLocks/>
                </p:cNvSpPr>
                <p:nvPr/>
              </p:nvSpPr>
              <p:spPr bwMode="auto">
                <a:xfrm flipH="1" flipV="1">
                  <a:off x="11104355" y="2123476"/>
                  <a:ext cx="182430" cy="182430"/>
                </a:xfrm>
                <a:custGeom>
                  <a:avLst/>
                  <a:gdLst>
                    <a:gd name="T0" fmla="*/ 5 w 42"/>
                    <a:gd name="T1" fmla="*/ 17 h 42"/>
                    <a:gd name="T2" fmla="*/ 5 w 42"/>
                    <a:gd name="T3" fmla="*/ 17 h 42"/>
                    <a:gd name="T4" fmla="*/ 17 w 42"/>
                    <a:gd name="T5" fmla="*/ 6 h 42"/>
                    <a:gd name="T6" fmla="*/ 17 w 42"/>
                    <a:gd name="T7" fmla="*/ 6 h 42"/>
                    <a:gd name="T8" fmla="*/ 37 w 42"/>
                    <a:gd name="T9" fmla="*/ 6 h 42"/>
                    <a:gd name="T10" fmla="*/ 37 w 42"/>
                    <a:gd name="T11" fmla="*/ 25 h 42"/>
                    <a:gd name="T12" fmla="*/ 37 w 42"/>
                    <a:gd name="T13" fmla="*/ 25 h 42"/>
                    <a:gd name="T14" fmla="*/ 25 w 42"/>
                    <a:gd name="T15" fmla="*/ 37 h 42"/>
                    <a:gd name="T16" fmla="*/ 25 w 42"/>
                    <a:gd name="T17" fmla="*/ 37 h 42"/>
                    <a:gd name="T18" fmla="*/ 5 w 42"/>
                    <a:gd name="T19" fmla="*/ 37 h 42"/>
                    <a:gd name="T20" fmla="*/ 5 w 42"/>
                    <a:gd name="T21" fmla="*/ 17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5" y="17"/>
                      </a:moveTo>
                      <a:cubicBezTo>
                        <a:pt x="5" y="17"/>
                        <a:pt x="5" y="17"/>
                        <a:pt x="5" y="17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22" y="0"/>
                        <a:pt x="31" y="0"/>
                        <a:pt x="37" y="6"/>
                      </a:cubicBezTo>
                      <a:cubicBezTo>
                        <a:pt x="42" y="11"/>
                        <a:pt x="42" y="20"/>
                        <a:pt x="37" y="25"/>
                      </a:cubicBezTo>
                      <a:cubicBezTo>
                        <a:pt x="37" y="25"/>
                        <a:pt x="37" y="25"/>
                        <a:pt x="37" y="25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5" y="37"/>
                        <a:pt x="25" y="37"/>
                        <a:pt x="25" y="37"/>
                      </a:cubicBezTo>
                      <a:cubicBezTo>
                        <a:pt x="20" y="42"/>
                        <a:pt x="11" y="42"/>
                        <a:pt x="5" y="37"/>
                      </a:cubicBezTo>
                      <a:cubicBezTo>
                        <a:pt x="0" y="32"/>
                        <a:pt x="0" y="23"/>
                        <a:pt x="5" y="1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9" name="Freeform 91"/>
                <p:cNvSpPr>
                  <a:spLocks/>
                </p:cNvSpPr>
                <p:nvPr/>
              </p:nvSpPr>
              <p:spPr bwMode="auto">
                <a:xfrm flipH="1" flipV="1">
                  <a:off x="10616028" y="1635151"/>
                  <a:ext cx="641272" cy="635744"/>
                </a:xfrm>
                <a:custGeom>
                  <a:avLst/>
                  <a:gdLst>
                    <a:gd name="T0" fmla="*/ 6 w 147"/>
                    <a:gd name="T1" fmla="*/ 121 h 146"/>
                    <a:gd name="T2" fmla="*/ 6 w 147"/>
                    <a:gd name="T3" fmla="*/ 121 h 146"/>
                    <a:gd name="T4" fmla="*/ 121 w 147"/>
                    <a:gd name="T5" fmla="*/ 5 h 146"/>
                    <a:gd name="T6" fmla="*/ 121 w 147"/>
                    <a:gd name="T7" fmla="*/ 5 h 146"/>
                    <a:gd name="T8" fmla="*/ 141 w 147"/>
                    <a:gd name="T9" fmla="*/ 5 h 146"/>
                    <a:gd name="T10" fmla="*/ 141 w 147"/>
                    <a:gd name="T11" fmla="*/ 25 h 146"/>
                    <a:gd name="T12" fmla="*/ 141 w 147"/>
                    <a:gd name="T13" fmla="*/ 25 h 146"/>
                    <a:gd name="T14" fmla="*/ 26 w 147"/>
                    <a:gd name="T15" fmla="*/ 140 h 146"/>
                    <a:gd name="T16" fmla="*/ 26 w 147"/>
                    <a:gd name="T17" fmla="*/ 140 h 146"/>
                    <a:gd name="T18" fmla="*/ 6 w 147"/>
                    <a:gd name="T19" fmla="*/ 140 h 146"/>
                    <a:gd name="T20" fmla="*/ 6 w 147"/>
                    <a:gd name="T21" fmla="*/ 12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146">
                      <a:moveTo>
                        <a:pt x="6" y="121"/>
                      </a:moveTo>
                      <a:cubicBezTo>
                        <a:pt x="6" y="121"/>
                        <a:pt x="6" y="121"/>
                        <a:pt x="6" y="121"/>
                      </a:cubicBezTo>
                      <a:cubicBezTo>
                        <a:pt x="121" y="5"/>
                        <a:pt x="121" y="5"/>
                        <a:pt x="121" y="5"/>
                      </a:cubicBezTo>
                      <a:cubicBezTo>
                        <a:pt x="121" y="5"/>
                        <a:pt x="121" y="5"/>
                        <a:pt x="121" y="5"/>
                      </a:cubicBezTo>
                      <a:cubicBezTo>
                        <a:pt x="127" y="0"/>
                        <a:pt x="136" y="0"/>
                        <a:pt x="141" y="5"/>
                      </a:cubicBezTo>
                      <a:cubicBezTo>
                        <a:pt x="147" y="11"/>
                        <a:pt x="147" y="19"/>
                        <a:pt x="141" y="25"/>
                      </a:cubicBezTo>
                      <a:cubicBezTo>
                        <a:pt x="141" y="25"/>
                        <a:pt x="141" y="25"/>
                        <a:pt x="141" y="25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6" y="140"/>
                        <a:pt x="26" y="140"/>
                        <a:pt x="26" y="140"/>
                      </a:cubicBezTo>
                      <a:cubicBezTo>
                        <a:pt x="20" y="146"/>
                        <a:pt x="11" y="146"/>
                        <a:pt x="6" y="140"/>
                      </a:cubicBezTo>
                      <a:cubicBezTo>
                        <a:pt x="0" y="135"/>
                        <a:pt x="0" y="126"/>
                        <a:pt x="6" y="12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75" name="Group 274"/>
              <p:cNvGrpSpPr/>
              <p:nvPr/>
            </p:nvGrpSpPr>
            <p:grpSpPr>
              <a:xfrm>
                <a:off x="7618916" y="190501"/>
                <a:ext cx="657856" cy="657856"/>
                <a:chOff x="10625243" y="190501"/>
                <a:chExt cx="657856" cy="657856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276" name="Freeform 92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657856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6" y="151"/>
                        <a:pt x="0" y="145"/>
                        <a:pt x="0" y="137"/>
                      </a:cubicBezTo>
                      <a:cubicBezTo>
                        <a:pt x="0" y="100"/>
                        <a:pt x="15" y="65"/>
                        <a:pt x="40" y="41"/>
                      </a:cubicBezTo>
                      <a:cubicBezTo>
                        <a:pt x="65" y="16"/>
                        <a:pt x="99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77" name="Freeform 93"/>
                <p:cNvSpPr>
                  <a:spLocks/>
                </p:cNvSpPr>
                <p:nvPr/>
              </p:nvSpPr>
              <p:spPr bwMode="auto">
                <a:xfrm flipH="1" flipV="1">
                  <a:off x="10625243" y="190501"/>
                  <a:ext cx="296680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3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3" y="30"/>
                        <a:pt x="37" y="37"/>
                      </a:cubicBezTo>
                      <a:cubicBezTo>
                        <a:pt x="29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284" name="Group 283"/>
            <p:cNvGrpSpPr/>
            <p:nvPr userDrawn="1"/>
          </p:nvGrpSpPr>
          <p:grpSpPr>
            <a:xfrm>
              <a:off x="9865080" y="249457"/>
              <a:ext cx="670756" cy="6284727"/>
              <a:chOff x="9851782" y="192340"/>
              <a:chExt cx="670756" cy="6475161"/>
            </a:xfrm>
          </p:grpSpPr>
          <p:grpSp>
            <p:nvGrpSpPr>
              <p:cNvPr id="285" name="Group 284"/>
              <p:cNvGrpSpPr/>
              <p:nvPr userDrawn="1"/>
            </p:nvGrpSpPr>
            <p:grpSpPr>
              <a:xfrm>
                <a:off x="9851782" y="2362084"/>
                <a:ext cx="670756" cy="4305417"/>
                <a:chOff x="9737232" y="2362084"/>
                <a:chExt cx="670756" cy="4305417"/>
              </a:xfrm>
            </p:grpSpPr>
            <p:sp>
              <p:nvSpPr>
                <p:cNvPr id="296" name="Freeform 188"/>
                <p:cNvSpPr>
                  <a:spLocks/>
                </p:cNvSpPr>
                <p:nvPr/>
              </p:nvSpPr>
              <p:spPr bwMode="auto">
                <a:xfrm>
                  <a:off x="10277155" y="6011487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7" name="Freeform 189"/>
                <p:cNvSpPr>
                  <a:spLocks/>
                </p:cNvSpPr>
                <p:nvPr/>
              </p:nvSpPr>
              <p:spPr bwMode="auto">
                <a:xfrm>
                  <a:off x="9912293" y="6011487"/>
                  <a:ext cx="121620" cy="656014"/>
                </a:xfrm>
                <a:custGeom>
                  <a:avLst/>
                  <a:gdLst>
                    <a:gd name="T0" fmla="*/ 28 w 28"/>
                    <a:gd name="T1" fmla="*/ 14 h 151"/>
                    <a:gd name="T2" fmla="*/ 28 w 28"/>
                    <a:gd name="T3" fmla="*/ 14 h 151"/>
                    <a:gd name="T4" fmla="*/ 28 w 28"/>
                    <a:gd name="T5" fmla="*/ 137 h 151"/>
                    <a:gd name="T6" fmla="*/ 28 w 28"/>
                    <a:gd name="T7" fmla="*/ 137 h 151"/>
                    <a:gd name="T8" fmla="*/ 14 w 28"/>
                    <a:gd name="T9" fmla="*/ 151 h 151"/>
                    <a:gd name="T10" fmla="*/ 0 w 28"/>
                    <a:gd name="T11" fmla="*/ 137 h 151"/>
                    <a:gd name="T12" fmla="*/ 0 w 28"/>
                    <a:gd name="T13" fmla="*/ 137 h 151"/>
                    <a:gd name="T14" fmla="*/ 0 w 28"/>
                    <a:gd name="T15" fmla="*/ 14 h 151"/>
                    <a:gd name="T16" fmla="*/ 0 w 28"/>
                    <a:gd name="T17" fmla="*/ 14 h 151"/>
                    <a:gd name="T18" fmla="*/ 14 w 28"/>
                    <a:gd name="T19" fmla="*/ 0 h 151"/>
                    <a:gd name="T20" fmla="*/ 28 w 28"/>
                    <a:gd name="T21" fmla="*/ 14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151">
                      <a:moveTo>
                        <a:pt x="28" y="14"/>
                      </a:move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37"/>
                        <a:pt x="28" y="137"/>
                        <a:pt x="28" y="137"/>
                      </a:cubicBez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7"/>
                        <a:pt x="7" y="0"/>
                        <a:pt x="14" y="0"/>
                      </a:cubicBezTo>
                      <a:cubicBezTo>
                        <a:pt x="22" y="0"/>
                        <a:pt x="28" y="7"/>
                        <a:pt x="28" y="14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8" name="Freeform 221"/>
                <p:cNvSpPr>
                  <a:spLocks/>
                </p:cNvSpPr>
                <p:nvPr/>
              </p:nvSpPr>
              <p:spPr bwMode="auto">
                <a:xfrm>
                  <a:off x="9742761" y="3098228"/>
                  <a:ext cx="656015" cy="661542"/>
                </a:xfrm>
                <a:custGeom>
                  <a:avLst/>
                  <a:gdLst>
                    <a:gd name="T0" fmla="*/ 28 w 151"/>
                    <a:gd name="T1" fmla="*/ 138 h 152"/>
                    <a:gd name="T2" fmla="*/ 14 w 151"/>
                    <a:gd name="T3" fmla="*/ 152 h 152"/>
                    <a:gd name="T4" fmla="*/ 0 w 151"/>
                    <a:gd name="T5" fmla="*/ 138 h 152"/>
                    <a:gd name="T6" fmla="*/ 40 w 151"/>
                    <a:gd name="T7" fmla="*/ 41 h 152"/>
                    <a:gd name="T8" fmla="*/ 137 w 151"/>
                    <a:gd name="T9" fmla="*/ 0 h 152"/>
                    <a:gd name="T10" fmla="*/ 151 w 151"/>
                    <a:gd name="T11" fmla="*/ 15 h 152"/>
                    <a:gd name="T12" fmla="*/ 137 w 151"/>
                    <a:gd name="T13" fmla="*/ 29 h 152"/>
                    <a:gd name="T14" fmla="*/ 60 w 151"/>
                    <a:gd name="T15" fmla="*/ 60 h 152"/>
                    <a:gd name="T16" fmla="*/ 28 w 151"/>
                    <a:gd name="T17" fmla="*/ 138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28" y="138"/>
                      </a:moveTo>
                      <a:cubicBezTo>
                        <a:pt x="28" y="145"/>
                        <a:pt x="22" y="152"/>
                        <a:pt x="14" y="152"/>
                      </a:cubicBezTo>
                      <a:cubicBezTo>
                        <a:pt x="7" y="152"/>
                        <a:pt x="0" y="145"/>
                        <a:pt x="0" y="138"/>
                      </a:cubicBezTo>
                      <a:cubicBezTo>
                        <a:pt x="0" y="100"/>
                        <a:pt x="16" y="65"/>
                        <a:pt x="40" y="41"/>
                      </a:cubicBezTo>
                      <a:cubicBezTo>
                        <a:pt x="65" y="16"/>
                        <a:pt x="100" y="0"/>
                        <a:pt x="137" y="0"/>
                      </a:cubicBezTo>
                      <a:cubicBezTo>
                        <a:pt x="145" y="0"/>
                        <a:pt x="151" y="7"/>
                        <a:pt x="151" y="15"/>
                      </a:cubicBezTo>
                      <a:cubicBezTo>
                        <a:pt x="151" y="22"/>
                        <a:pt x="145" y="29"/>
                        <a:pt x="137" y="29"/>
                      </a:cubicBezTo>
                      <a:cubicBezTo>
                        <a:pt x="107" y="29"/>
                        <a:pt x="80" y="41"/>
                        <a:pt x="60" y="60"/>
                      </a:cubicBezTo>
                      <a:cubicBezTo>
                        <a:pt x="40" y="80"/>
                        <a:pt x="28" y="108"/>
                        <a:pt x="28" y="138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9" name="Freeform 222"/>
                <p:cNvSpPr>
                  <a:spLocks/>
                </p:cNvSpPr>
                <p:nvPr/>
              </p:nvSpPr>
              <p:spPr bwMode="auto">
                <a:xfrm>
                  <a:off x="10103936" y="3459404"/>
                  <a:ext cx="294838" cy="300366"/>
                </a:xfrm>
                <a:custGeom>
                  <a:avLst/>
                  <a:gdLst>
                    <a:gd name="T0" fmla="*/ 1 w 68"/>
                    <a:gd name="T1" fmla="*/ 55 h 69"/>
                    <a:gd name="T2" fmla="*/ 1 w 68"/>
                    <a:gd name="T3" fmla="*/ 55 h 69"/>
                    <a:gd name="T4" fmla="*/ 17 w 68"/>
                    <a:gd name="T5" fmla="*/ 17 h 69"/>
                    <a:gd name="T6" fmla="*/ 54 w 68"/>
                    <a:gd name="T7" fmla="*/ 2 h 69"/>
                    <a:gd name="T8" fmla="*/ 68 w 68"/>
                    <a:gd name="T9" fmla="*/ 16 h 69"/>
                    <a:gd name="T10" fmla="*/ 54 w 68"/>
                    <a:gd name="T11" fmla="*/ 30 h 69"/>
                    <a:gd name="T12" fmla="*/ 53 w 68"/>
                    <a:gd name="T13" fmla="*/ 30 h 69"/>
                    <a:gd name="T14" fmla="*/ 37 w 68"/>
                    <a:gd name="T15" fmla="*/ 37 h 69"/>
                    <a:gd name="T16" fmla="*/ 29 w 68"/>
                    <a:gd name="T17" fmla="*/ 54 h 69"/>
                    <a:gd name="T18" fmla="*/ 29 w 68"/>
                    <a:gd name="T19" fmla="*/ 55 h 69"/>
                    <a:gd name="T20" fmla="*/ 15 w 68"/>
                    <a:gd name="T21" fmla="*/ 69 h 69"/>
                    <a:gd name="T22" fmla="*/ 1 w 68"/>
                    <a:gd name="T23" fmla="*/ 55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9">
                      <a:moveTo>
                        <a:pt x="1" y="55"/>
                      </a:moveTo>
                      <a:cubicBezTo>
                        <a:pt x="1" y="55"/>
                        <a:pt x="1" y="55"/>
                        <a:pt x="1" y="55"/>
                      </a:cubicBezTo>
                      <a:cubicBezTo>
                        <a:pt x="1" y="55"/>
                        <a:pt x="0" y="34"/>
                        <a:pt x="17" y="17"/>
                      </a:cubicBezTo>
                      <a:cubicBezTo>
                        <a:pt x="34" y="0"/>
                        <a:pt x="54" y="2"/>
                        <a:pt x="54" y="2"/>
                      </a:cubicBezTo>
                      <a:cubicBezTo>
                        <a:pt x="62" y="2"/>
                        <a:pt x="68" y="8"/>
                        <a:pt x="68" y="16"/>
                      </a:cubicBezTo>
                      <a:cubicBezTo>
                        <a:pt x="68" y="23"/>
                        <a:pt x="62" y="30"/>
                        <a:pt x="54" y="30"/>
                      </a:cubicBezTo>
                      <a:cubicBezTo>
                        <a:pt x="54" y="30"/>
                        <a:pt x="54" y="30"/>
                        <a:pt x="53" y="30"/>
                      </a:cubicBezTo>
                      <a:cubicBezTo>
                        <a:pt x="51" y="30"/>
                        <a:pt x="44" y="30"/>
                        <a:pt x="37" y="37"/>
                      </a:cubicBezTo>
                      <a:cubicBezTo>
                        <a:pt x="30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5"/>
                      </a:cubicBezTo>
                      <a:cubicBezTo>
                        <a:pt x="29" y="62"/>
                        <a:pt x="23" y="69"/>
                        <a:pt x="15" y="69"/>
                      </a:cubicBezTo>
                      <a:cubicBezTo>
                        <a:pt x="7" y="69"/>
                        <a:pt x="1" y="62"/>
                        <a:pt x="1" y="55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0" name="Freeform 217"/>
                <p:cNvSpPr>
                  <a:spLocks/>
                </p:cNvSpPr>
                <p:nvPr/>
              </p:nvSpPr>
              <p:spPr bwMode="auto">
                <a:xfrm>
                  <a:off x="9742760" y="5280871"/>
                  <a:ext cx="656015" cy="657856"/>
                </a:xfrm>
                <a:custGeom>
                  <a:avLst/>
                  <a:gdLst>
                    <a:gd name="T0" fmla="*/ 28 w 151"/>
                    <a:gd name="T1" fmla="*/ 137 h 151"/>
                    <a:gd name="T2" fmla="*/ 14 w 151"/>
                    <a:gd name="T3" fmla="*/ 151 h 151"/>
                    <a:gd name="T4" fmla="*/ 0 w 151"/>
                    <a:gd name="T5" fmla="*/ 137 h 151"/>
                    <a:gd name="T6" fmla="*/ 40 w 151"/>
                    <a:gd name="T7" fmla="*/ 41 h 151"/>
                    <a:gd name="T8" fmla="*/ 137 w 151"/>
                    <a:gd name="T9" fmla="*/ 0 h 151"/>
                    <a:gd name="T10" fmla="*/ 151 w 151"/>
                    <a:gd name="T11" fmla="*/ 14 h 151"/>
                    <a:gd name="T12" fmla="*/ 137 w 151"/>
                    <a:gd name="T13" fmla="*/ 28 h 151"/>
                    <a:gd name="T14" fmla="*/ 60 w 151"/>
                    <a:gd name="T15" fmla="*/ 60 h 151"/>
                    <a:gd name="T16" fmla="*/ 28 w 151"/>
                    <a:gd name="T17" fmla="*/ 137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1">
                      <a:moveTo>
                        <a:pt x="28" y="137"/>
                      </a:moveTo>
                      <a:cubicBezTo>
                        <a:pt x="28" y="145"/>
                        <a:pt x="22" y="151"/>
                        <a:pt x="14" y="151"/>
                      </a:cubicBezTo>
                      <a:cubicBezTo>
                        <a:pt x="7" y="151"/>
                        <a:pt x="0" y="145"/>
                        <a:pt x="0" y="137"/>
                      </a:cubicBezTo>
                      <a:cubicBezTo>
                        <a:pt x="0" y="100"/>
                        <a:pt x="16" y="65"/>
                        <a:pt x="40" y="41"/>
                      </a:cubicBezTo>
                      <a:cubicBezTo>
                        <a:pt x="65" y="16"/>
                        <a:pt x="100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22"/>
                        <a:pt x="145" y="28"/>
                        <a:pt x="137" y="28"/>
                      </a:cubicBezTo>
                      <a:cubicBezTo>
                        <a:pt x="107" y="28"/>
                        <a:pt x="80" y="41"/>
                        <a:pt x="60" y="60"/>
                      </a:cubicBezTo>
                      <a:cubicBezTo>
                        <a:pt x="40" y="80"/>
                        <a:pt x="28" y="107"/>
                        <a:pt x="28" y="137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1" name="Freeform 218"/>
                <p:cNvSpPr>
                  <a:spLocks/>
                </p:cNvSpPr>
                <p:nvPr/>
              </p:nvSpPr>
              <p:spPr bwMode="auto">
                <a:xfrm>
                  <a:off x="10103936" y="5642048"/>
                  <a:ext cx="294838" cy="296680"/>
                </a:xfrm>
                <a:custGeom>
                  <a:avLst/>
                  <a:gdLst>
                    <a:gd name="T0" fmla="*/ 1 w 68"/>
                    <a:gd name="T1" fmla="*/ 54 h 68"/>
                    <a:gd name="T2" fmla="*/ 1 w 68"/>
                    <a:gd name="T3" fmla="*/ 54 h 68"/>
                    <a:gd name="T4" fmla="*/ 17 w 68"/>
                    <a:gd name="T5" fmla="*/ 17 h 68"/>
                    <a:gd name="T6" fmla="*/ 54 w 68"/>
                    <a:gd name="T7" fmla="*/ 1 h 68"/>
                    <a:gd name="T8" fmla="*/ 68 w 68"/>
                    <a:gd name="T9" fmla="*/ 15 h 68"/>
                    <a:gd name="T10" fmla="*/ 54 w 68"/>
                    <a:gd name="T11" fmla="*/ 29 h 68"/>
                    <a:gd name="T12" fmla="*/ 53 w 68"/>
                    <a:gd name="T13" fmla="*/ 29 h 68"/>
                    <a:gd name="T14" fmla="*/ 37 w 68"/>
                    <a:gd name="T15" fmla="*/ 37 h 68"/>
                    <a:gd name="T16" fmla="*/ 29 w 68"/>
                    <a:gd name="T17" fmla="*/ 54 h 68"/>
                    <a:gd name="T18" fmla="*/ 29 w 68"/>
                    <a:gd name="T19" fmla="*/ 54 h 68"/>
                    <a:gd name="T20" fmla="*/ 15 w 68"/>
                    <a:gd name="T21" fmla="*/ 68 h 68"/>
                    <a:gd name="T22" fmla="*/ 1 w 68"/>
                    <a:gd name="T23" fmla="*/ 54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8" h="68">
                      <a:moveTo>
                        <a:pt x="1" y="54"/>
                      </a:moveTo>
                      <a:cubicBezTo>
                        <a:pt x="1" y="54"/>
                        <a:pt x="1" y="54"/>
                        <a:pt x="1" y="54"/>
                      </a:cubicBezTo>
                      <a:cubicBezTo>
                        <a:pt x="1" y="54"/>
                        <a:pt x="0" y="34"/>
                        <a:pt x="17" y="17"/>
                      </a:cubicBezTo>
                      <a:cubicBezTo>
                        <a:pt x="34" y="0"/>
                        <a:pt x="54" y="1"/>
                        <a:pt x="54" y="1"/>
                      </a:cubicBezTo>
                      <a:cubicBezTo>
                        <a:pt x="62" y="1"/>
                        <a:pt x="68" y="8"/>
                        <a:pt x="68" y="15"/>
                      </a:cubicBezTo>
                      <a:cubicBezTo>
                        <a:pt x="68" y="23"/>
                        <a:pt x="62" y="29"/>
                        <a:pt x="54" y="29"/>
                      </a:cubicBezTo>
                      <a:cubicBezTo>
                        <a:pt x="54" y="29"/>
                        <a:pt x="54" y="29"/>
                        <a:pt x="53" y="29"/>
                      </a:cubicBezTo>
                      <a:cubicBezTo>
                        <a:pt x="51" y="29"/>
                        <a:pt x="44" y="30"/>
                        <a:pt x="37" y="37"/>
                      </a:cubicBezTo>
                      <a:cubicBezTo>
                        <a:pt x="30" y="44"/>
                        <a:pt x="29" y="52"/>
                        <a:pt x="29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ubicBezTo>
                        <a:pt x="29" y="62"/>
                        <a:pt x="23" y="68"/>
                        <a:pt x="15" y="68"/>
                      </a:cubicBezTo>
                      <a:cubicBezTo>
                        <a:pt x="7" y="68"/>
                        <a:pt x="1" y="62"/>
                        <a:pt x="1" y="54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2" name="Freeform 219"/>
                <p:cNvSpPr>
                  <a:spLocks/>
                </p:cNvSpPr>
                <p:nvPr/>
              </p:nvSpPr>
              <p:spPr bwMode="auto">
                <a:xfrm>
                  <a:off x="9742760" y="3821476"/>
                  <a:ext cx="656015" cy="661542"/>
                </a:xfrm>
                <a:custGeom>
                  <a:avLst/>
                  <a:gdLst>
                    <a:gd name="T0" fmla="*/ 123 w 151"/>
                    <a:gd name="T1" fmla="*/ 14 h 152"/>
                    <a:gd name="T2" fmla="*/ 137 w 151"/>
                    <a:gd name="T3" fmla="*/ 0 h 152"/>
                    <a:gd name="T4" fmla="*/ 151 w 151"/>
                    <a:gd name="T5" fmla="*/ 14 h 152"/>
                    <a:gd name="T6" fmla="*/ 111 w 151"/>
                    <a:gd name="T7" fmla="*/ 111 h 152"/>
                    <a:gd name="T8" fmla="*/ 14 w 151"/>
                    <a:gd name="T9" fmla="*/ 152 h 152"/>
                    <a:gd name="T10" fmla="*/ 0 w 151"/>
                    <a:gd name="T11" fmla="*/ 138 h 152"/>
                    <a:gd name="T12" fmla="*/ 14 w 151"/>
                    <a:gd name="T13" fmla="*/ 123 h 152"/>
                    <a:gd name="T14" fmla="*/ 91 w 151"/>
                    <a:gd name="T15" fmla="*/ 92 h 152"/>
                    <a:gd name="T16" fmla="*/ 123 w 151"/>
                    <a:gd name="T17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1" h="152">
                      <a:moveTo>
                        <a:pt x="123" y="14"/>
                      </a:moveTo>
                      <a:cubicBezTo>
                        <a:pt x="123" y="7"/>
                        <a:pt x="130" y="0"/>
                        <a:pt x="137" y="0"/>
                      </a:cubicBezTo>
                      <a:cubicBezTo>
                        <a:pt x="145" y="0"/>
                        <a:pt x="151" y="7"/>
                        <a:pt x="151" y="14"/>
                      </a:cubicBezTo>
                      <a:cubicBezTo>
                        <a:pt x="151" y="52"/>
                        <a:pt x="136" y="87"/>
                        <a:pt x="111" y="111"/>
                      </a:cubicBezTo>
                      <a:cubicBezTo>
                        <a:pt x="86" y="136"/>
                        <a:pt x="52" y="152"/>
                        <a:pt x="14" y="152"/>
                      </a:cubicBezTo>
                      <a:cubicBezTo>
                        <a:pt x="7" y="152"/>
                        <a:pt x="0" y="145"/>
                        <a:pt x="0" y="138"/>
                      </a:cubicBezTo>
                      <a:cubicBezTo>
                        <a:pt x="0" y="130"/>
                        <a:pt x="7" y="123"/>
                        <a:pt x="14" y="123"/>
                      </a:cubicBezTo>
                      <a:cubicBezTo>
                        <a:pt x="44" y="123"/>
                        <a:pt x="72" y="111"/>
                        <a:pt x="91" y="92"/>
                      </a:cubicBezTo>
                      <a:cubicBezTo>
                        <a:pt x="111" y="72"/>
                        <a:pt x="123" y="45"/>
                        <a:pt x="123" y="14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3" name="Freeform 220"/>
                <p:cNvSpPr>
                  <a:spLocks/>
                </p:cNvSpPr>
                <p:nvPr/>
              </p:nvSpPr>
              <p:spPr bwMode="auto">
                <a:xfrm>
                  <a:off x="9742760" y="3821476"/>
                  <a:ext cx="300366" cy="300365"/>
                </a:xfrm>
                <a:custGeom>
                  <a:avLst/>
                  <a:gdLst>
                    <a:gd name="T0" fmla="*/ 68 w 69"/>
                    <a:gd name="T1" fmla="*/ 14 h 69"/>
                    <a:gd name="T2" fmla="*/ 68 w 69"/>
                    <a:gd name="T3" fmla="*/ 14 h 69"/>
                    <a:gd name="T4" fmla="*/ 52 w 69"/>
                    <a:gd name="T5" fmla="*/ 52 h 69"/>
                    <a:gd name="T6" fmla="*/ 14 w 69"/>
                    <a:gd name="T7" fmla="*/ 67 h 69"/>
                    <a:gd name="T8" fmla="*/ 0 w 69"/>
                    <a:gd name="T9" fmla="*/ 53 h 69"/>
                    <a:gd name="T10" fmla="*/ 14 w 69"/>
                    <a:gd name="T11" fmla="*/ 39 h 69"/>
                    <a:gd name="T12" fmla="*/ 15 w 69"/>
                    <a:gd name="T13" fmla="*/ 39 h 69"/>
                    <a:gd name="T14" fmla="*/ 32 w 69"/>
                    <a:gd name="T15" fmla="*/ 32 h 69"/>
                    <a:gd name="T16" fmla="*/ 40 w 69"/>
                    <a:gd name="T17" fmla="*/ 15 h 69"/>
                    <a:gd name="T18" fmla="*/ 39 w 69"/>
                    <a:gd name="T19" fmla="*/ 14 h 69"/>
                    <a:gd name="T20" fmla="*/ 53 w 69"/>
                    <a:gd name="T21" fmla="*/ 0 h 69"/>
                    <a:gd name="T22" fmla="*/ 68 w 69"/>
                    <a:gd name="T23" fmla="*/ 1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9" h="69">
                      <a:moveTo>
                        <a:pt x="68" y="14"/>
                      </a:moveTo>
                      <a:cubicBezTo>
                        <a:pt x="68" y="14"/>
                        <a:pt x="68" y="14"/>
                        <a:pt x="68" y="14"/>
                      </a:cubicBezTo>
                      <a:cubicBezTo>
                        <a:pt x="68" y="14"/>
                        <a:pt x="69" y="35"/>
                        <a:pt x="52" y="52"/>
                      </a:cubicBezTo>
                      <a:cubicBezTo>
                        <a:pt x="35" y="69"/>
                        <a:pt x="14" y="67"/>
                        <a:pt x="14" y="67"/>
                      </a:cubicBezTo>
                      <a:cubicBezTo>
                        <a:pt x="7" y="67"/>
                        <a:pt x="0" y="61"/>
                        <a:pt x="0" y="53"/>
                      </a:cubicBezTo>
                      <a:cubicBezTo>
                        <a:pt x="0" y="46"/>
                        <a:pt x="7" y="39"/>
                        <a:pt x="14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8" y="40"/>
                        <a:pt x="25" y="39"/>
                        <a:pt x="32" y="32"/>
                      </a:cubicBezTo>
                      <a:cubicBezTo>
                        <a:pt x="39" y="25"/>
                        <a:pt x="40" y="17"/>
                        <a:pt x="40" y="15"/>
                      </a:cubicBezTo>
                      <a:cubicBezTo>
                        <a:pt x="39" y="15"/>
                        <a:pt x="39" y="15"/>
                        <a:pt x="39" y="14"/>
                      </a:cubicBezTo>
                      <a:cubicBezTo>
                        <a:pt x="39" y="7"/>
                        <a:pt x="46" y="0"/>
                        <a:pt x="53" y="0"/>
                      </a:cubicBezTo>
                      <a:cubicBezTo>
                        <a:pt x="61" y="0"/>
                        <a:pt x="68" y="7"/>
                        <a:pt x="68" y="14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4" name="Freeform 207"/>
                <p:cNvSpPr>
                  <a:spLocks/>
                </p:cNvSpPr>
                <p:nvPr/>
              </p:nvSpPr>
              <p:spPr bwMode="auto">
                <a:xfrm>
                  <a:off x="9737232" y="5034893"/>
                  <a:ext cx="184273" cy="184273"/>
                </a:xfrm>
                <a:custGeom>
                  <a:avLst/>
                  <a:gdLst>
                    <a:gd name="T0" fmla="*/ 17 w 42"/>
                    <a:gd name="T1" fmla="*/ 36 h 42"/>
                    <a:gd name="T2" fmla="*/ 17 w 42"/>
                    <a:gd name="T3" fmla="*/ 36 h 42"/>
                    <a:gd name="T4" fmla="*/ 5 w 42"/>
                    <a:gd name="T5" fmla="*/ 25 h 42"/>
                    <a:gd name="T6" fmla="*/ 5 w 42"/>
                    <a:gd name="T7" fmla="*/ 25 h 42"/>
                    <a:gd name="T8" fmla="*/ 5 w 42"/>
                    <a:gd name="T9" fmla="*/ 5 h 42"/>
                    <a:gd name="T10" fmla="*/ 25 w 42"/>
                    <a:gd name="T11" fmla="*/ 5 h 42"/>
                    <a:gd name="T12" fmla="*/ 25 w 42"/>
                    <a:gd name="T13" fmla="*/ 5 h 42"/>
                    <a:gd name="T14" fmla="*/ 37 w 42"/>
                    <a:gd name="T15" fmla="*/ 17 h 42"/>
                    <a:gd name="T16" fmla="*/ 37 w 42"/>
                    <a:gd name="T17" fmla="*/ 17 h 42"/>
                    <a:gd name="T18" fmla="*/ 37 w 42"/>
                    <a:gd name="T19" fmla="*/ 36 h 42"/>
                    <a:gd name="T20" fmla="*/ 17 w 42"/>
                    <a:gd name="T21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42">
                      <a:moveTo>
                        <a:pt x="17" y="36"/>
                      </a:move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0" y="19"/>
                        <a:pt x="0" y="10"/>
                        <a:pt x="5" y="5"/>
                      </a:cubicBezTo>
                      <a:cubicBezTo>
                        <a:pt x="11" y="0"/>
                        <a:pt x="20" y="0"/>
                        <a:pt x="25" y="5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37" y="17"/>
                        <a:pt x="37" y="17"/>
                        <a:pt x="37" y="17"/>
                      </a:cubicBezTo>
                      <a:cubicBezTo>
                        <a:pt x="42" y="22"/>
                        <a:pt x="42" y="31"/>
                        <a:pt x="37" y="36"/>
                      </a:cubicBezTo>
                      <a:cubicBezTo>
                        <a:pt x="31" y="42"/>
                        <a:pt x="23" y="42"/>
                        <a:pt x="17" y="36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305" name="Freeform 208"/>
                <p:cNvSpPr>
                  <a:spLocks/>
                </p:cNvSpPr>
                <p:nvPr/>
              </p:nvSpPr>
              <p:spPr bwMode="auto">
                <a:xfrm>
                  <a:off x="9768558" y="4548409"/>
                  <a:ext cx="639430" cy="635743"/>
                </a:xfrm>
                <a:custGeom>
                  <a:avLst/>
                  <a:gdLst>
                    <a:gd name="T0" fmla="*/ 121 w 147"/>
                    <a:gd name="T1" fmla="*/ 141 h 146"/>
                    <a:gd name="T2" fmla="*/ 121 w 147"/>
                    <a:gd name="T3" fmla="*/ 141 h 146"/>
                    <a:gd name="T4" fmla="*/ 6 w 147"/>
                    <a:gd name="T5" fmla="*/ 25 h 146"/>
                    <a:gd name="T6" fmla="*/ 6 w 147"/>
                    <a:gd name="T7" fmla="*/ 25 h 146"/>
                    <a:gd name="T8" fmla="*/ 6 w 147"/>
                    <a:gd name="T9" fmla="*/ 6 h 146"/>
                    <a:gd name="T10" fmla="*/ 26 w 147"/>
                    <a:gd name="T11" fmla="*/ 6 h 146"/>
                    <a:gd name="T12" fmla="*/ 26 w 147"/>
                    <a:gd name="T13" fmla="*/ 6 h 146"/>
                    <a:gd name="T14" fmla="*/ 141 w 147"/>
                    <a:gd name="T15" fmla="*/ 121 h 146"/>
                    <a:gd name="T16" fmla="*/ 141 w 147"/>
                    <a:gd name="T17" fmla="*/ 121 h 146"/>
                    <a:gd name="T18" fmla="*/ 141 w 147"/>
                    <a:gd name="T19" fmla="*/ 141 h 146"/>
                    <a:gd name="T20" fmla="*/ 121 w 147"/>
                    <a:gd name="T21" fmla="*/ 141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7" h="146">
                      <a:moveTo>
                        <a:pt x="121" y="141"/>
                      </a:moveTo>
                      <a:cubicBezTo>
                        <a:pt x="121" y="141"/>
                        <a:pt x="121" y="141"/>
                        <a:pt x="121" y="141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0" y="20"/>
                        <a:pt x="0" y="11"/>
                        <a:pt x="6" y="6"/>
                      </a:cubicBezTo>
                      <a:cubicBezTo>
                        <a:pt x="11" y="0"/>
                        <a:pt x="20" y="0"/>
                        <a:pt x="26" y="6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1" y="121"/>
                        <a:pt x="141" y="121"/>
                        <a:pt x="141" y="121"/>
                      </a:cubicBezTo>
                      <a:cubicBezTo>
                        <a:pt x="147" y="127"/>
                        <a:pt x="147" y="135"/>
                        <a:pt x="141" y="141"/>
                      </a:cubicBezTo>
                      <a:cubicBezTo>
                        <a:pt x="136" y="146"/>
                        <a:pt x="127" y="146"/>
                        <a:pt x="121" y="141"/>
                      </a:cubicBezTo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306" name="Group 305"/>
                <p:cNvGrpSpPr/>
                <p:nvPr/>
              </p:nvGrpSpPr>
              <p:grpSpPr>
                <a:xfrm>
                  <a:off x="9737232" y="2362084"/>
                  <a:ext cx="670756" cy="670754"/>
                  <a:chOff x="9868089" y="2362084"/>
                  <a:chExt cx="670756" cy="670754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307" name="Freeform 204"/>
                  <p:cNvSpPr>
                    <a:spLocks/>
                  </p:cNvSpPr>
                  <p:nvPr/>
                </p:nvSpPr>
                <p:spPr bwMode="auto">
                  <a:xfrm>
                    <a:off x="10352729" y="2850408"/>
                    <a:ext cx="186116" cy="182430"/>
                  </a:xfrm>
                  <a:custGeom>
                    <a:avLst/>
                    <a:gdLst>
                      <a:gd name="T0" fmla="*/ 37 w 43"/>
                      <a:gd name="T1" fmla="*/ 25 h 42"/>
                      <a:gd name="T2" fmla="*/ 37 w 43"/>
                      <a:gd name="T3" fmla="*/ 25 h 42"/>
                      <a:gd name="T4" fmla="*/ 26 w 43"/>
                      <a:gd name="T5" fmla="*/ 36 h 42"/>
                      <a:gd name="T6" fmla="*/ 26 w 43"/>
                      <a:gd name="T7" fmla="*/ 36 h 42"/>
                      <a:gd name="T8" fmla="*/ 6 w 43"/>
                      <a:gd name="T9" fmla="*/ 36 h 42"/>
                      <a:gd name="T10" fmla="*/ 6 w 43"/>
                      <a:gd name="T11" fmla="*/ 17 h 42"/>
                      <a:gd name="T12" fmla="*/ 6 w 43"/>
                      <a:gd name="T13" fmla="*/ 17 h 42"/>
                      <a:gd name="T14" fmla="*/ 17 w 43"/>
                      <a:gd name="T15" fmla="*/ 5 h 42"/>
                      <a:gd name="T16" fmla="*/ 17 w 43"/>
                      <a:gd name="T17" fmla="*/ 5 h 42"/>
                      <a:gd name="T18" fmla="*/ 37 w 43"/>
                      <a:gd name="T19" fmla="*/ 5 h 42"/>
                      <a:gd name="T20" fmla="*/ 37 w 43"/>
                      <a:gd name="T21" fmla="*/ 25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3" h="42">
                        <a:moveTo>
                          <a:pt x="37" y="25"/>
                        </a:move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6" y="36"/>
                          <a:pt x="26" y="36"/>
                          <a:pt x="26" y="36"/>
                        </a:cubicBezTo>
                        <a:cubicBezTo>
                          <a:pt x="20" y="42"/>
                          <a:pt x="11" y="42"/>
                          <a:pt x="6" y="36"/>
                        </a:cubicBezTo>
                        <a:cubicBezTo>
                          <a:pt x="0" y="31"/>
                          <a:pt x="0" y="22"/>
                          <a:pt x="6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23" y="0"/>
                          <a:pt x="32" y="0"/>
                          <a:pt x="37" y="5"/>
                        </a:cubicBezTo>
                        <a:cubicBezTo>
                          <a:pt x="43" y="11"/>
                          <a:pt x="43" y="19"/>
                          <a:pt x="37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308" name="Freeform 205"/>
                  <p:cNvSpPr>
                    <a:spLocks/>
                  </p:cNvSpPr>
                  <p:nvPr/>
                </p:nvSpPr>
                <p:spPr bwMode="auto">
                  <a:xfrm>
                    <a:off x="9868089" y="2362084"/>
                    <a:ext cx="635743" cy="635744"/>
                  </a:xfrm>
                  <a:custGeom>
                    <a:avLst/>
                    <a:gdLst>
                      <a:gd name="T0" fmla="*/ 141 w 146"/>
                      <a:gd name="T1" fmla="*/ 25 h 146"/>
                      <a:gd name="T2" fmla="*/ 141 w 146"/>
                      <a:gd name="T3" fmla="*/ 25 h 146"/>
                      <a:gd name="T4" fmla="*/ 25 w 146"/>
                      <a:gd name="T5" fmla="*/ 141 h 146"/>
                      <a:gd name="T6" fmla="*/ 25 w 146"/>
                      <a:gd name="T7" fmla="*/ 141 h 146"/>
                      <a:gd name="T8" fmla="*/ 5 w 146"/>
                      <a:gd name="T9" fmla="*/ 141 h 146"/>
                      <a:gd name="T10" fmla="*/ 5 w 146"/>
                      <a:gd name="T11" fmla="*/ 121 h 146"/>
                      <a:gd name="T12" fmla="*/ 5 w 146"/>
                      <a:gd name="T13" fmla="*/ 121 h 146"/>
                      <a:gd name="T14" fmla="*/ 121 w 146"/>
                      <a:gd name="T15" fmla="*/ 6 h 146"/>
                      <a:gd name="T16" fmla="*/ 121 w 146"/>
                      <a:gd name="T17" fmla="*/ 6 h 146"/>
                      <a:gd name="T18" fmla="*/ 141 w 146"/>
                      <a:gd name="T19" fmla="*/ 6 h 146"/>
                      <a:gd name="T20" fmla="*/ 141 w 146"/>
                      <a:gd name="T21" fmla="*/ 25 h 1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6" h="146">
                        <a:moveTo>
                          <a:pt x="141" y="25"/>
                        </a:moveTo>
                        <a:cubicBezTo>
                          <a:pt x="141" y="25"/>
                          <a:pt x="141" y="25"/>
                          <a:pt x="141" y="25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5" y="141"/>
                          <a:pt x="25" y="141"/>
                          <a:pt x="25" y="141"/>
                        </a:cubicBezTo>
                        <a:cubicBezTo>
                          <a:pt x="20" y="146"/>
                          <a:pt x="11" y="146"/>
                          <a:pt x="5" y="141"/>
                        </a:cubicBezTo>
                        <a:cubicBezTo>
                          <a:pt x="0" y="135"/>
                          <a:pt x="0" y="127"/>
                          <a:pt x="5" y="121"/>
                        </a:cubicBezTo>
                        <a:cubicBezTo>
                          <a:pt x="5" y="121"/>
                          <a:pt x="5" y="121"/>
                          <a:pt x="5" y="121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1" y="6"/>
                          <a:pt x="121" y="6"/>
                          <a:pt x="121" y="6"/>
                        </a:cubicBezTo>
                        <a:cubicBezTo>
                          <a:pt x="126" y="0"/>
                          <a:pt x="135" y="0"/>
                          <a:pt x="141" y="6"/>
                        </a:cubicBezTo>
                        <a:cubicBezTo>
                          <a:pt x="146" y="11"/>
                          <a:pt x="146" y="20"/>
                          <a:pt x="141" y="2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286" name="Group 285"/>
              <p:cNvGrpSpPr/>
              <p:nvPr userDrawn="1"/>
            </p:nvGrpSpPr>
            <p:grpSpPr>
              <a:xfrm>
                <a:off x="9857310" y="192340"/>
                <a:ext cx="656017" cy="1940348"/>
                <a:chOff x="9742760" y="192340"/>
                <a:chExt cx="656017" cy="1940348"/>
              </a:xfrm>
            </p:grpSpPr>
            <p:grpSp>
              <p:nvGrpSpPr>
                <p:cNvPr id="287" name="Group 286"/>
                <p:cNvGrpSpPr/>
                <p:nvPr/>
              </p:nvGrpSpPr>
              <p:grpSpPr>
                <a:xfrm>
                  <a:off x="9742760" y="911903"/>
                  <a:ext cx="656015" cy="657858"/>
                  <a:chOff x="9873617" y="911903"/>
                  <a:chExt cx="656015" cy="657858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294" name="Freeform 223"/>
                  <p:cNvSpPr>
                    <a:spLocks/>
                  </p:cNvSpPr>
                  <p:nvPr/>
                </p:nvSpPr>
                <p:spPr bwMode="auto">
                  <a:xfrm>
                    <a:off x="9873617" y="911903"/>
                    <a:ext cx="656015" cy="657856"/>
                  </a:xfrm>
                  <a:custGeom>
                    <a:avLst/>
                    <a:gdLst>
                      <a:gd name="T0" fmla="*/ 28 w 151"/>
                      <a:gd name="T1" fmla="*/ 137 h 151"/>
                      <a:gd name="T2" fmla="*/ 14 w 151"/>
                      <a:gd name="T3" fmla="*/ 151 h 151"/>
                      <a:gd name="T4" fmla="*/ 0 w 151"/>
                      <a:gd name="T5" fmla="*/ 137 h 151"/>
                      <a:gd name="T6" fmla="*/ 40 w 151"/>
                      <a:gd name="T7" fmla="*/ 40 h 151"/>
                      <a:gd name="T8" fmla="*/ 137 w 151"/>
                      <a:gd name="T9" fmla="*/ 0 h 151"/>
                      <a:gd name="T10" fmla="*/ 151 w 151"/>
                      <a:gd name="T11" fmla="*/ 14 h 151"/>
                      <a:gd name="T12" fmla="*/ 137 w 151"/>
                      <a:gd name="T13" fmla="*/ 28 h 151"/>
                      <a:gd name="T14" fmla="*/ 60 w 151"/>
                      <a:gd name="T15" fmla="*/ 60 h 151"/>
                      <a:gd name="T16" fmla="*/ 28 w 151"/>
                      <a:gd name="T17" fmla="*/ 137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51" h="151">
                        <a:moveTo>
                          <a:pt x="28" y="137"/>
                        </a:moveTo>
                        <a:cubicBezTo>
                          <a:pt x="28" y="144"/>
                          <a:pt x="22" y="151"/>
                          <a:pt x="14" y="151"/>
                        </a:cubicBezTo>
                        <a:cubicBezTo>
                          <a:pt x="7" y="151"/>
                          <a:pt x="0" y="144"/>
                          <a:pt x="0" y="137"/>
                        </a:cubicBezTo>
                        <a:cubicBezTo>
                          <a:pt x="0" y="99"/>
                          <a:pt x="16" y="65"/>
                          <a:pt x="40" y="40"/>
                        </a:cubicBezTo>
                        <a:cubicBezTo>
                          <a:pt x="65" y="15"/>
                          <a:pt x="100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07" y="28"/>
                          <a:pt x="80" y="40"/>
                          <a:pt x="60" y="60"/>
                        </a:cubicBezTo>
                        <a:cubicBezTo>
                          <a:pt x="40" y="79"/>
                          <a:pt x="28" y="107"/>
                          <a:pt x="28" y="13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95" name="Freeform 224"/>
                  <p:cNvSpPr>
                    <a:spLocks/>
                  </p:cNvSpPr>
                  <p:nvPr/>
                </p:nvSpPr>
                <p:spPr bwMode="auto">
                  <a:xfrm>
                    <a:off x="10234793" y="1274923"/>
                    <a:ext cx="294838" cy="294838"/>
                  </a:xfrm>
                  <a:custGeom>
                    <a:avLst/>
                    <a:gdLst>
                      <a:gd name="T0" fmla="*/ 1 w 68"/>
                      <a:gd name="T1" fmla="*/ 54 h 68"/>
                      <a:gd name="T2" fmla="*/ 1 w 68"/>
                      <a:gd name="T3" fmla="*/ 54 h 68"/>
                      <a:gd name="T4" fmla="*/ 17 w 68"/>
                      <a:gd name="T5" fmla="*/ 16 h 68"/>
                      <a:gd name="T6" fmla="*/ 54 w 68"/>
                      <a:gd name="T7" fmla="*/ 1 h 68"/>
                      <a:gd name="T8" fmla="*/ 68 w 68"/>
                      <a:gd name="T9" fmla="*/ 15 h 68"/>
                      <a:gd name="T10" fmla="*/ 54 w 68"/>
                      <a:gd name="T11" fmla="*/ 29 h 68"/>
                      <a:gd name="T12" fmla="*/ 53 w 68"/>
                      <a:gd name="T13" fmla="*/ 29 h 68"/>
                      <a:gd name="T14" fmla="*/ 37 w 68"/>
                      <a:gd name="T15" fmla="*/ 36 h 68"/>
                      <a:gd name="T16" fmla="*/ 29 w 68"/>
                      <a:gd name="T17" fmla="*/ 53 h 68"/>
                      <a:gd name="T18" fmla="*/ 29 w 68"/>
                      <a:gd name="T19" fmla="*/ 54 h 68"/>
                      <a:gd name="T20" fmla="*/ 15 w 68"/>
                      <a:gd name="T21" fmla="*/ 68 h 68"/>
                      <a:gd name="T22" fmla="*/ 1 w 68"/>
                      <a:gd name="T23" fmla="*/ 54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68" h="68">
                        <a:moveTo>
                          <a:pt x="1" y="54"/>
                        </a:moveTo>
                        <a:cubicBezTo>
                          <a:pt x="1" y="54"/>
                          <a:pt x="1" y="54"/>
                          <a:pt x="1" y="54"/>
                        </a:cubicBezTo>
                        <a:cubicBezTo>
                          <a:pt x="1" y="54"/>
                          <a:pt x="0" y="33"/>
                          <a:pt x="17" y="16"/>
                        </a:cubicBezTo>
                        <a:cubicBezTo>
                          <a:pt x="34" y="0"/>
                          <a:pt x="54" y="1"/>
                          <a:pt x="54" y="1"/>
                        </a:cubicBezTo>
                        <a:cubicBezTo>
                          <a:pt x="62" y="1"/>
                          <a:pt x="68" y="7"/>
                          <a:pt x="68" y="15"/>
                        </a:cubicBezTo>
                        <a:cubicBezTo>
                          <a:pt x="68" y="22"/>
                          <a:pt x="62" y="29"/>
                          <a:pt x="54" y="29"/>
                        </a:cubicBezTo>
                        <a:cubicBezTo>
                          <a:pt x="54" y="29"/>
                          <a:pt x="54" y="29"/>
                          <a:pt x="53" y="29"/>
                        </a:cubicBezTo>
                        <a:cubicBezTo>
                          <a:pt x="51" y="29"/>
                          <a:pt x="44" y="29"/>
                          <a:pt x="37" y="36"/>
                        </a:cubicBezTo>
                        <a:cubicBezTo>
                          <a:pt x="30" y="43"/>
                          <a:pt x="29" y="51"/>
                          <a:pt x="29" y="53"/>
                        </a:cubicBezTo>
                        <a:cubicBezTo>
                          <a:pt x="29" y="53"/>
                          <a:pt x="29" y="53"/>
                          <a:pt x="29" y="54"/>
                        </a:cubicBezTo>
                        <a:cubicBezTo>
                          <a:pt x="29" y="61"/>
                          <a:pt x="23" y="68"/>
                          <a:pt x="15" y="68"/>
                        </a:cubicBezTo>
                        <a:cubicBezTo>
                          <a:pt x="7" y="68"/>
                          <a:pt x="1" y="61"/>
                          <a:pt x="1" y="5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88" name="Group 287"/>
                <p:cNvGrpSpPr/>
                <p:nvPr/>
              </p:nvGrpSpPr>
              <p:grpSpPr>
                <a:xfrm>
                  <a:off x="9742762" y="1644363"/>
                  <a:ext cx="656015" cy="488325"/>
                  <a:chOff x="9873619" y="1644363"/>
                  <a:chExt cx="656015" cy="488325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292" name="Freeform 200"/>
                  <p:cNvSpPr>
                    <a:spLocks/>
                  </p:cNvSpPr>
                  <p:nvPr/>
                </p:nvSpPr>
                <p:spPr bwMode="auto">
                  <a:xfrm>
                    <a:off x="9873619" y="1644363"/>
                    <a:ext cx="656015" cy="121620"/>
                  </a:xfrm>
                  <a:custGeom>
                    <a:avLst/>
                    <a:gdLst>
                      <a:gd name="T0" fmla="*/ 14 w 151"/>
                      <a:gd name="T1" fmla="*/ 0 h 28"/>
                      <a:gd name="T2" fmla="*/ 14 w 151"/>
                      <a:gd name="T3" fmla="*/ 0 h 28"/>
                      <a:gd name="T4" fmla="*/ 137 w 151"/>
                      <a:gd name="T5" fmla="*/ 0 h 28"/>
                      <a:gd name="T6" fmla="*/ 137 w 151"/>
                      <a:gd name="T7" fmla="*/ 0 h 28"/>
                      <a:gd name="T8" fmla="*/ 151 w 151"/>
                      <a:gd name="T9" fmla="*/ 14 h 28"/>
                      <a:gd name="T10" fmla="*/ 137 w 151"/>
                      <a:gd name="T11" fmla="*/ 28 h 28"/>
                      <a:gd name="T12" fmla="*/ 137 w 151"/>
                      <a:gd name="T13" fmla="*/ 28 h 28"/>
                      <a:gd name="T14" fmla="*/ 14 w 151"/>
                      <a:gd name="T15" fmla="*/ 28 h 28"/>
                      <a:gd name="T16" fmla="*/ 14 w 151"/>
                      <a:gd name="T17" fmla="*/ 28 h 28"/>
                      <a:gd name="T18" fmla="*/ 0 w 151"/>
                      <a:gd name="T19" fmla="*/ 14 h 28"/>
                      <a:gd name="T20" fmla="*/ 14 w 151"/>
                      <a:gd name="T2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1" h="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37" y="28"/>
                          <a:pt x="137" y="28"/>
                          <a:pt x="137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7" y="28"/>
                          <a:pt x="0" y="21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93" name="Freeform 201"/>
                  <p:cNvSpPr>
                    <a:spLocks/>
                  </p:cNvSpPr>
                  <p:nvPr/>
                </p:nvSpPr>
                <p:spPr bwMode="auto">
                  <a:xfrm>
                    <a:off x="9873619" y="2011068"/>
                    <a:ext cx="656015" cy="121620"/>
                  </a:xfrm>
                  <a:custGeom>
                    <a:avLst/>
                    <a:gdLst>
                      <a:gd name="T0" fmla="*/ 14 w 151"/>
                      <a:gd name="T1" fmla="*/ 0 h 28"/>
                      <a:gd name="T2" fmla="*/ 14 w 151"/>
                      <a:gd name="T3" fmla="*/ 0 h 28"/>
                      <a:gd name="T4" fmla="*/ 137 w 151"/>
                      <a:gd name="T5" fmla="*/ 0 h 28"/>
                      <a:gd name="T6" fmla="*/ 137 w 151"/>
                      <a:gd name="T7" fmla="*/ 0 h 28"/>
                      <a:gd name="T8" fmla="*/ 151 w 151"/>
                      <a:gd name="T9" fmla="*/ 14 h 28"/>
                      <a:gd name="T10" fmla="*/ 137 w 151"/>
                      <a:gd name="T11" fmla="*/ 28 h 28"/>
                      <a:gd name="T12" fmla="*/ 137 w 151"/>
                      <a:gd name="T13" fmla="*/ 28 h 28"/>
                      <a:gd name="T14" fmla="*/ 14 w 151"/>
                      <a:gd name="T15" fmla="*/ 28 h 28"/>
                      <a:gd name="T16" fmla="*/ 14 w 151"/>
                      <a:gd name="T17" fmla="*/ 28 h 28"/>
                      <a:gd name="T18" fmla="*/ 0 w 151"/>
                      <a:gd name="T19" fmla="*/ 14 h 28"/>
                      <a:gd name="T20" fmla="*/ 14 w 151"/>
                      <a:gd name="T21" fmla="*/ 0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51" h="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45" y="0"/>
                          <a:pt x="151" y="6"/>
                          <a:pt x="151" y="14"/>
                        </a:cubicBezTo>
                        <a:cubicBezTo>
                          <a:pt x="151" y="21"/>
                          <a:pt x="145" y="28"/>
                          <a:pt x="137" y="28"/>
                        </a:cubicBezTo>
                        <a:cubicBezTo>
                          <a:pt x="137" y="28"/>
                          <a:pt x="137" y="28"/>
                          <a:pt x="137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7" y="28"/>
                          <a:pt x="0" y="21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89" name="Group 288"/>
                <p:cNvGrpSpPr/>
                <p:nvPr/>
              </p:nvGrpSpPr>
              <p:grpSpPr>
                <a:xfrm>
                  <a:off x="9912292" y="192340"/>
                  <a:ext cx="486482" cy="657856"/>
                  <a:chOff x="10043149" y="192340"/>
                  <a:chExt cx="486482" cy="657856"/>
                </a:xfrm>
                <a:solidFill>
                  <a:schemeClr val="bg1">
                    <a:lumMod val="95000"/>
                  </a:schemeClr>
                </a:solidFill>
              </p:grpSpPr>
              <p:sp>
                <p:nvSpPr>
                  <p:cNvPr id="290" name="Freeform 253"/>
                  <p:cNvSpPr>
                    <a:spLocks/>
                  </p:cNvSpPr>
                  <p:nvPr/>
                </p:nvSpPr>
                <p:spPr bwMode="auto">
                  <a:xfrm>
                    <a:off x="10408011" y="192340"/>
                    <a:ext cx="121620" cy="657856"/>
                  </a:xfrm>
                  <a:custGeom>
                    <a:avLst/>
                    <a:gdLst>
                      <a:gd name="T0" fmla="*/ 28 w 28"/>
                      <a:gd name="T1" fmla="*/ 14 h 151"/>
                      <a:gd name="T2" fmla="*/ 28 w 28"/>
                      <a:gd name="T3" fmla="*/ 14 h 151"/>
                      <a:gd name="T4" fmla="*/ 28 w 28"/>
                      <a:gd name="T5" fmla="*/ 137 h 151"/>
                      <a:gd name="T6" fmla="*/ 28 w 28"/>
                      <a:gd name="T7" fmla="*/ 137 h 151"/>
                      <a:gd name="T8" fmla="*/ 14 w 28"/>
                      <a:gd name="T9" fmla="*/ 151 h 151"/>
                      <a:gd name="T10" fmla="*/ 0 w 28"/>
                      <a:gd name="T11" fmla="*/ 137 h 151"/>
                      <a:gd name="T12" fmla="*/ 0 w 28"/>
                      <a:gd name="T13" fmla="*/ 137 h 151"/>
                      <a:gd name="T14" fmla="*/ 0 w 28"/>
                      <a:gd name="T15" fmla="*/ 14 h 151"/>
                      <a:gd name="T16" fmla="*/ 0 w 28"/>
                      <a:gd name="T17" fmla="*/ 14 h 151"/>
                      <a:gd name="T18" fmla="*/ 14 w 28"/>
                      <a:gd name="T19" fmla="*/ 0 h 151"/>
                      <a:gd name="T20" fmla="*/ 28 w 28"/>
                      <a:gd name="T21" fmla="*/ 14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" h="151">
                        <a:moveTo>
                          <a:pt x="28" y="14"/>
                        </a:moveTo>
                        <a:cubicBezTo>
                          <a:pt x="28" y="14"/>
                          <a:pt x="28" y="14"/>
                          <a:pt x="28" y="14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44"/>
                          <a:pt x="22" y="151"/>
                          <a:pt x="14" y="151"/>
                        </a:cubicBezTo>
                        <a:cubicBezTo>
                          <a:pt x="7" y="151"/>
                          <a:pt x="0" y="144"/>
                          <a:pt x="0" y="137"/>
                        </a:cubicBezTo>
                        <a:cubicBezTo>
                          <a:pt x="0" y="137"/>
                          <a:pt x="0" y="137"/>
                          <a:pt x="0" y="137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  <a:cubicBezTo>
                          <a:pt x="22" y="0"/>
                          <a:pt x="28" y="6"/>
                          <a:pt x="28" y="1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  <p:sp>
                <p:nvSpPr>
                  <p:cNvPr id="291" name="Freeform 254"/>
                  <p:cNvSpPr>
                    <a:spLocks/>
                  </p:cNvSpPr>
                  <p:nvPr/>
                </p:nvSpPr>
                <p:spPr bwMode="auto">
                  <a:xfrm>
                    <a:off x="10043149" y="192340"/>
                    <a:ext cx="121620" cy="657856"/>
                  </a:xfrm>
                  <a:custGeom>
                    <a:avLst/>
                    <a:gdLst>
                      <a:gd name="T0" fmla="*/ 28 w 28"/>
                      <a:gd name="T1" fmla="*/ 14 h 151"/>
                      <a:gd name="T2" fmla="*/ 28 w 28"/>
                      <a:gd name="T3" fmla="*/ 14 h 151"/>
                      <a:gd name="T4" fmla="*/ 28 w 28"/>
                      <a:gd name="T5" fmla="*/ 137 h 151"/>
                      <a:gd name="T6" fmla="*/ 28 w 28"/>
                      <a:gd name="T7" fmla="*/ 137 h 151"/>
                      <a:gd name="T8" fmla="*/ 14 w 28"/>
                      <a:gd name="T9" fmla="*/ 151 h 151"/>
                      <a:gd name="T10" fmla="*/ 0 w 28"/>
                      <a:gd name="T11" fmla="*/ 137 h 151"/>
                      <a:gd name="T12" fmla="*/ 0 w 28"/>
                      <a:gd name="T13" fmla="*/ 137 h 151"/>
                      <a:gd name="T14" fmla="*/ 0 w 28"/>
                      <a:gd name="T15" fmla="*/ 14 h 151"/>
                      <a:gd name="T16" fmla="*/ 0 w 28"/>
                      <a:gd name="T17" fmla="*/ 14 h 151"/>
                      <a:gd name="T18" fmla="*/ 14 w 28"/>
                      <a:gd name="T19" fmla="*/ 0 h 151"/>
                      <a:gd name="T20" fmla="*/ 28 w 28"/>
                      <a:gd name="T21" fmla="*/ 14 h 1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8" h="151">
                        <a:moveTo>
                          <a:pt x="28" y="14"/>
                        </a:moveTo>
                        <a:cubicBezTo>
                          <a:pt x="28" y="14"/>
                          <a:pt x="28" y="14"/>
                          <a:pt x="28" y="14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37"/>
                          <a:pt x="28" y="137"/>
                          <a:pt x="28" y="137"/>
                        </a:cubicBezTo>
                        <a:cubicBezTo>
                          <a:pt x="28" y="144"/>
                          <a:pt x="22" y="151"/>
                          <a:pt x="14" y="151"/>
                        </a:cubicBezTo>
                        <a:cubicBezTo>
                          <a:pt x="7" y="151"/>
                          <a:pt x="0" y="144"/>
                          <a:pt x="0" y="137"/>
                        </a:cubicBezTo>
                        <a:cubicBezTo>
                          <a:pt x="0" y="137"/>
                          <a:pt x="0" y="137"/>
                          <a:pt x="0" y="137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14"/>
                          <a:pt x="0" y="14"/>
                          <a:pt x="0" y="14"/>
                        </a:cubicBezTo>
                        <a:cubicBezTo>
                          <a:pt x="0" y="6"/>
                          <a:pt x="7" y="0"/>
                          <a:pt x="14" y="0"/>
                        </a:cubicBezTo>
                        <a:cubicBezTo>
                          <a:pt x="22" y="0"/>
                          <a:pt x="28" y="6"/>
                          <a:pt x="28" y="1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sp>
        <p:nvSpPr>
          <p:cNvPr id="196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33888" y="3059668"/>
            <a:ext cx="8867262" cy="738664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3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Box 74"/>
          <p:cNvSpPr txBox="1"/>
          <p:nvPr userDrawn="1"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 dirty="0">
                <a:solidFill>
                  <a:srgbClr val="7F7F7F"/>
                </a:solidFill>
              </a:rPr>
              <a:t>© Qorvo, Inc.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cap="none" baseline="0" dirty="0">
                <a:solidFill>
                  <a:srgbClr val="7F7F7F"/>
                </a:solidFill>
              </a:rPr>
              <a:t>For Qorvo</a:t>
            </a:r>
            <a:r>
              <a:rPr lang="en-US" sz="800" b="0" cap="none" baseline="30000" dirty="0">
                <a:solidFill>
                  <a:srgbClr val="7F7F7F"/>
                </a:solidFill>
              </a:rPr>
              <a:t>®</a:t>
            </a:r>
            <a:r>
              <a:rPr lang="en-US" sz="800" b="0" cap="none" baseline="0" dirty="0">
                <a:solidFill>
                  <a:srgbClr val="7F7F7F"/>
                </a:solidFill>
              </a:rPr>
              <a:t> Internal Use Only, </a:t>
            </a:r>
            <a:r>
              <a:rPr lang="en-US" sz="800" cap="none" dirty="0">
                <a:solidFill>
                  <a:srgbClr val="7F7F7F"/>
                </a:solidFill>
              </a:rPr>
              <a:t>Qorvo</a:t>
            </a:r>
            <a:r>
              <a:rPr lang="en-US" sz="800" b="0" cap="none" baseline="30000" dirty="0">
                <a:solidFill>
                  <a:srgbClr val="7F7F7F"/>
                </a:solidFill>
              </a:rPr>
              <a:t>®</a:t>
            </a:r>
            <a:r>
              <a:rPr lang="en-US" sz="800" cap="none" dirty="0">
                <a:solidFill>
                  <a:srgbClr val="7F7F7F"/>
                </a:solidFill>
              </a:rPr>
              <a:t> Confidential &amp; Proprietary Information</a:t>
            </a:r>
            <a:endParaRPr lang="en-US" sz="800" b="0" cap="none" baseline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69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47593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Chart Placeholder 4"/>
          <p:cNvSpPr>
            <a:spLocks noGrp="1"/>
          </p:cNvSpPr>
          <p:nvPr>
            <p:ph type="chart" sz="quarter" idx="14"/>
          </p:nvPr>
        </p:nvSpPr>
        <p:spPr>
          <a:xfrm>
            <a:off x="6268903" y="1671638"/>
            <a:ext cx="5604010" cy="448241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319088" y="1666876"/>
            <a:ext cx="5575653" cy="448766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027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19281" y="285521"/>
            <a:ext cx="5588600" cy="507831"/>
          </a:xfrm>
        </p:spPr>
        <p:txBody>
          <a:bodyPr/>
          <a:lstStyle/>
          <a:p>
            <a:r>
              <a:rPr lang="en-US"/>
              <a:t>Click to Edit Title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58900" y="0"/>
            <a:ext cx="5929924" cy="643837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16706" y="1662114"/>
            <a:ext cx="5580415" cy="447743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2796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318175" y="799302"/>
            <a:ext cx="11552355" cy="44319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1"/>
                </a:solidFill>
              </a:defRPr>
            </a:lvl1pPr>
            <a:lvl2pPr marL="609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63533" y="1664494"/>
            <a:ext cx="5602235" cy="44895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6" hasCustomPrompt="1"/>
          </p:nvPr>
        </p:nvSpPr>
        <p:spPr>
          <a:xfrm>
            <a:off x="317021" y="1663220"/>
            <a:ext cx="5582482" cy="4471561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lang="en-US" sz="2200" baseline="0" dirty="0" smtClean="0"/>
            </a:lvl1pPr>
            <a:lvl2pPr>
              <a:defRPr lang="en-US" dirty="0" smtClean="0"/>
            </a:lvl2pPr>
            <a:lvl3pPr>
              <a:defRPr lang="en-US" sz="1600" dirty="0" smtClean="0"/>
            </a:lvl3pPr>
            <a:lvl4pPr>
              <a:defRPr lang="en-US" sz="1600" dirty="0" smtClean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609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-1" y="6437569"/>
            <a:ext cx="12188826" cy="428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3528874" y="6466852"/>
            <a:ext cx="5158615" cy="369300"/>
          </a:xfrm>
          <a:prstGeom prst="rect">
            <a:avLst/>
          </a:prstGeom>
          <a:noFill/>
        </p:spPr>
        <p:txBody>
          <a:bodyPr vert="horz" wrap="square" lIns="121888" tIns="60944" rIns="121888" bIns="60944" rtlCol="0" anchor="ctr">
            <a:spAutoFit/>
          </a:bodyPr>
          <a:lstStyle>
            <a:defPPr>
              <a:defRPr lang="en-US"/>
            </a:defPPr>
            <a:lvl1pPr algn="r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ctr"/>
            <a:r>
              <a:rPr lang="en-US" sz="800" b="0" cap="none" baseline="0" dirty="0">
                <a:solidFill>
                  <a:srgbClr val="FFFFFF"/>
                </a:solidFill>
              </a:rPr>
              <a:t>© Qorvo, Inc.</a:t>
            </a:r>
          </a:p>
          <a:p>
            <a:pPr lvl="0" algn="ctr"/>
            <a:r>
              <a:rPr lang="en-US" sz="800" cap="none" dirty="0">
                <a:solidFill>
                  <a:srgbClr val="FFFFFF"/>
                </a:solidFill>
              </a:rPr>
              <a:t>Qorvo</a:t>
            </a:r>
            <a:r>
              <a:rPr lang="en-US" sz="800" b="0" cap="none" baseline="30000" dirty="0">
                <a:solidFill>
                  <a:srgbClr val="FFFFFF"/>
                </a:solidFill>
              </a:rPr>
              <a:t>®</a:t>
            </a:r>
            <a:r>
              <a:rPr lang="en-US" sz="800" cap="none" dirty="0">
                <a:solidFill>
                  <a:srgbClr val="FFFFFF"/>
                </a:solidFill>
              </a:rPr>
              <a:t> Confidential &amp; Proprietary Information</a:t>
            </a:r>
            <a:endParaRPr lang="en-US" sz="800" b="0" cap="none" baseline="0" dirty="0">
              <a:solidFill>
                <a:srgbClr val="FFFFFF"/>
              </a:solidFill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11384312" y="6522847"/>
            <a:ext cx="467289" cy="270555"/>
          </a:xfrm>
          <a:prstGeom prst="rect">
            <a:avLst/>
          </a:prstGeom>
        </p:spPr>
        <p:txBody>
          <a:bodyPr vert="horz" wrap="square" lIns="0" tIns="60944" rIns="121888" bIns="60944" rtlCol="0" anchor="ctr">
            <a:spAutoFit/>
          </a:bodyPr>
          <a:lstStyle>
            <a:lvl1pPr lvl="0" indent="-47638" algn="r">
              <a:lnSpc>
                <a:spcPct val="95000"/>
              </a:lnSpc>
              <a:spcBef>
                <a:spcPts val="750"/>
              </a:spcBef>
              <a:buFont typeface="Arial Rounded MT Bold" panose="020F0704030504030204" pitchFamily="34" charset="0"/>
              <a:buChar char=" "/>
              <a:tabLst/>
              <a:defRPr lang="en-US" sz="600" cap="none" baseline="0" dirty="0" smtClean="0">
                <a:solidFill>
                  <a:schemeClr val="tx1">
                    <a:tint val="75000"/>
                  </a:schemeClr>
                </a:solidFill>
              </a:defRPr>
            </a:lvl1pPr>
            <a:lvl2pPr marL="385871" indent="-214373" defTabSz="685994">
              <a:lnSpc>
                <a:spcPct val="95000"/>
              </a:lnSpc>
              <a:spcBef>
                <a:spcPct val="20000"/>
              </a:spcBef>
              <a:spcAft>
                <a:spcPts val="450"/>
              </a:spcAft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defRPr lang="en-US" sz="2000" dirty="0" smtClean="0"/>
            </a:lvl2pPr>
            <a:lvl3pPr marL="557370" indent="-214373" defTabSz="685994">
              <a:lnSpc>
                <a:spcPct val="95000"/>
              </a:lnSpc>
              <a:spcBef>
                <a:spcPct val="20000"/>
              </a:spcBef>
              <a:spcAft>
                <a:spcPts val="450"/>
              </a:spcAft>
              <a:buFont typeface="Arial Rounded MT Bold" panose="020F0704030504030204" pitchFamily="34" charset="0"/>
              <a:buChar char="–"/>
              <a:defRPr lang="en-US" dirty="0" smtClean="0"/>
            </a:lvl3pPr>
            <a:lvl4pPr marL="728869" indent="-214373" defTabSz="685994">
              <a:lnSpc>
                <a:spcPct val="95000"/>
              </a:lnSpc>
              <a:spcBef>
                <a:spcPct val="2000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lang="en-US" dirty="0" smtClean="0"/>
            </a:lvl4pPr>
            <a:lvl5pPr marL="260821" indent="-171499" defTabSz="685994">
              <a:lnSpc>
                <a:spcPct val="95000"/>
              </a:lnSpc>
              <a:spcBef>
                <a:spcPts val="450"/>
              </a:spcBef>
              <a:spcAft>
                <a:spcPts val="450"/>
              </a:spcAft>
              <a:buFont typeface="Arial" panose="020B0604020202020204" pitchFamily="34" charset="0"/>
              <a:buChar char="»"/>
              <a:defRPr sz="900" cap="all" baseline="0">
                <a:solidFill>
                  <a:schemeClr val="tx2"/>
                </a:solidFill>
              </a:defRPr>
            </a:lvl5pPr>
            <a:lvl6pPr marL="1886484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6pPr>
            <a:lvl7pPr marL="2229481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7pPr>
            <a:lvl8pPr marL="2572479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8pPr>
            <a:lvl9pPr marL="2915475" indent="-171499" defTabSz="685994">
              <a:spcBef>
                <a:spcPct val="20000"/>
              </a:spcBef>
              <a:buFont typeface="Arial" panose="020B0604020202020204" pitchFamily="34" charset="0"/>
              <a:buChar char="•"/>
              <a:defRPr sz="1500"/>
            </a:lvl9pPr>
          </a:lstStyle>
          <a:p>
            <a:pPr lvl="0" algn="l"/>
            <a:fld id="{57A7D335-1DCF-4649-93B6-E5DC0CCDBE1F}" type="slidenum">
              <a:rPr lang="en-US" sz="1000" smtClean="0">
                <a:solidFill>
                  <a:schemeClr val="bg1"/>
                </a:solidFill>
              </a:rPr>
              <a:pPr lvl="0" algn="l"/>
              <a:t>‹#›</a:t>
            </a:fld>
            <a:endParaRPr lang="en-US" sz="1000" dirty="0">
              <a:solidFill>
                <a:schemeClr val="bg1"/>
              </a:solidFill>
            </a:endParaRP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11384312" y="6615413"/>
            <a:ext cx="0" cy="109115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318176" y="289719"/>
            <a:ext cx="11552473" cy="50363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"/>
          </p:nvPr>
        </p:nvSpPr>
        <p:spPr>
          <a:xfrm>
            <a:off x="318176" y="1663639"/>
            <a:ext cx="11552473" cy="4495861"/>
          </a:xfrm>
          <a:prstGeom prst="rect">
            <a:avLst/>
          </a:prstGeom>
        </p:spPr>
        <p:txBody>
          <a:bodyPr vert="horz" lIns="0" tIns="45720" rIns="18288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" name="Group 3"/>
          <p:cNvGrpSpPr/>
          <p:nvPr userDrawn="1"/>
        </p:nvGrpSpPr>
        <p:grpSpPr>
          <a:xfrm>
            <a:off x="11807957" y="6502454"/>
            <a:ext cx="285720" cy="288126"/>
            <a:chOff x="11377364" y="1644961"/>
            <a:chExt cx="637986" cy="643360"/>
          </a:xfrm>
          <a:solidFill>
            <a:schemeClr val="bg1"/>
          </a:solidFill>
        </p:grpSpPr>
        <p:sp>
          <p:nvSpPr>
            <p:cNvPr id="21" name="Freeform 66"/>
            <p:cNvSpPr>
              <a:spLocks/>
            </p:cNvSpPr>
            <p:nvPr userDrawn="1"/>
          </p:nvSpPr>
          <p:spPr bwMode="auto">
            <a:xfrm flipH="1" flipV="1">
              <a:off x="11377364" y="1644961"/>
              <a:ext cx="637985" cy="643360"/>
            </a:xfrm>
            <a:custGeom>
              <a:avLst/>
              <a:gdLst>
                <a:gd name="T0" fmla="*/ 123 w 151"/>
                <a:gd name="T1" fmla="*/ 14 h 152"/>
                <a:gd name="T2" fmla="*/ 137 w 151"/>
                <a:gd name="T3" fmla="*/ 0 h 152"/>
                <a:gd name="T4" fmla="*/ 151 w 151"/>
                <a:gd name="T5" fmla="*/ 14 h 152"/>
                <a:gd name="T6" fmla="*/ 111 w 151"/>
                <a:gd name="T7" fmla="*/ 111 h 152"/>
                <a:gd name="T8" fmla="*/ 14 w 151"/>
                <a:gd name="T9" fmla="*/ 152 h 152"/>
                <a:gd name="T10" fmla="*/ 0 w 151"/>
                <a:gd name="T11" fmla="*/ 138 h 152"/>
                <a:gd name="T12" fmla="*/ 14 w 151"/>
                <a:gd name="T13" fmla="*/ 123 h 152"/>
                <a:gd name="T14" fmla="*/ 91 w 151"/>
                <a:gd name="T15" fmla="*/ 92 h 152"/>
                <a:gd name="T16" fmla="*/ 123 w 151"/>
                <a:gd name="T17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52">
                  <a:moveTo>
                    <a:pt x="123" y="14"/>
                  </a:moveTo>
                  <a:cubicBezTo>
                    <a:pt x="123" y="7"/>
                    <a:pt x="129" y="0"/>
                    <a:pt x="137" y="0"/>
                  </a:cubicBezTo>
                  <a:cubicBezTo>
                    <a:pt x="145" y="0"/>
                    <a:pt x="151" y="7"/>
                    <a:pt x="151" y="14"/>
                  </a:cubicBezTo>
                  <a:cubicBezTo>
                    <a:pt x="151" y="52"/>
                    <a:pt x="136" y="87"/>
                    <a:pt x="111" y="111"/>
                  </a:cubicBezTo>
                  <a:cubicBezTo>
                    <a:pt x="86" y="136"/>
                    <a:pt x="52" y="152"/>
                    <a:pt x="14" y="152"/>
                  </a:cubicBezTo>
                  <a:cubicBezTo>
                    <a:pt x="6" y="152"/>
                    <a:pt x="0" y="145"/>
                    <a:pt x="0" y="138"/>
                  </a:cubicBezTo>
                  <a:cubicBezTo>
                    <a:pt x="0" y="130"/>
                    <a:pt x="6" y="123"/>
                    <a:pt x="14" y="123"/>
                  </a:cubicBezTo>
                  <a:cubicBezTo>
                    <a:pt x="44" y="123"/>
                    <a:pt x="71" y="111"/>
                    <a:pt x="91" y="92"/>
                  </a:cubicBezTo>
                  <a:cubicBezTo>
                    <a:pt x="111" y="72"/>
                    <a:pt x="123" y="45"/>
                    <a:pt x="12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67"/>
            <p:cNvSpPr>
              <a:spLocks/>
            </p:cNvSpPr>
            <p:nvPr userDrawn="1"/>
          </p:nvSpPr>
          <p:spPr bwMode="auto">
            <a:xfrm flipH="1" flipV="1">
              <a:off x="11728615" y="1996210"/>
              <a:ext cx="286735" cy="292111"/>
            </a:xfrm>
            <a:custGeom>
              <a:avLst/>
              <a:gdLst>
                <a:gd name="T0" fmla="*/ 67 w 68"/>
                <a:gd name="T1" fmla="*/ 14 h 69"/>
                <a:gd name="T2" fmla="*/ 67 w 68"/>
                <a:gd name="T3" fmla="*/ 14 h 69"/>
                <a:gd name="T4" fmla="*/ 52 w 68"/>
                <a:gd name="T5" fmla="*/ 52 h 69"/>
                <a:gd name="T6" fmla="*/ 14 w 68"/>
                <a:gd name="T7" fmla="*/ 67 h 69"/>
                <a:gd name="T8" fmla="*/ 0 w 68"/>
                <a:gd name="T9" fmla="*/ 53 h 69"/>
                <a:gd name="T10" fmla="*/ 14 w 68"/>
                <a:gd name="T11" fmla="*/ 39 h 69"/>
                <a:gd name="T12" fmla="*/ 15 w 68"/>
                <a:gd name="T13" fmla="*/ 39 h 69"/>
                <a:gd name="T14" fmla="*/ 32 w 68"/>
                <a:gd name="T15" fmla="*/ 32 h 69"/>
                <a:gd name="T16" fmla="*/ 39 w 68"/>
                <a:gd name="T17" fmla="*/ 15 h 69"/>
                <a:gd name="T18" fmla="*/ 39 w 68"/>
                <a:gd name="T19" fmla="*/ 14 h 69"/>
                <a:gd name="T20" fmla="*/ 53 w 68"/>
                <a:gd name="T21" fmla="*/ 0 h 69"/>
                <a:gd name="T22" fmla="*/ 67 w 68"/>
                <a:gd name="T23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9"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8" y="35"/>
                    <a:pt x="52" y="52"/>
                  </a:cubicBezTo>
                  <a:cubicBezTo>
                    <a:pt x="35" y="69"/>
                    <a:pt x="14" y="67"/>
                    <a:pt x="14" y="67"/>
                  </a:cubicBezTo>
                  <a:cubicBezTo>
                    <a:pt x="6" y="67"/>
                    <a:pt x="0" y="61"/>
                    <a:pt x="0" y="53"/>
                  </a:cubicBezTo>
                  <a:cubicBezTo>
                    <a:pt x="0" y="46"/>
                    <a:pt x="6" y="39"/>
                    <a:pt x="14" y="39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8" y="40"/>
                    <a:pt x="25" y="39"/>
                    <a:pt x="32" y="32"/>
                  </a:cubicBezTo>
                  <a:cubicBezTo>
                    <a:pt x="39" y="25"/>
                    <a:pt x="39" y="17"/>
                    <a:pt x="39" y="15"/>
                  </a:cubicBezTo>
                  <a:cubicBezTo>
                    <a:pt x="39" y="15"/>
                    <a:pt x="39" y="15"/>
                    <a:pt x="39" y="14"/>
                  </a:cubicBezTo>
                  <a:cubicBezTo>
                    <a:pt x="39" y="7"/>
                    <a:pt x="46" y="0"/>
                    <a:pt x="53" y="0"/>
                  </a:cubicBezTo>
                  <a:cubicBezTo>
                    <a:pt x="61" y="0"/>
                    <a:pt x="67" y="7"/>
                    <a:pt x="67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2" name="Picture 1" descr="Qorvo Logo_NO_Brandline_White_R_RGB.pdf"/>
          <p:cNvPicPr>
            <a:picLocks noChangeAspect="1"/>
          </p:cNvPicPr>
          <p:nvPr userDrawn="1"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633" y="6487054"/>
            <a:ext cx="914402" cy="44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173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703" r:id="rId2"/>
    <p:sldLayoutId id="2147483675" r:id="rId3"/>
    <p:sldLayoutId id="2147483676" r:id="rId4"/>
    <p:sldLayoutId id="2147483705" r:id="rId5"/>
    <p:sldLayoutId id="2147483690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5" r:id="rId13"/>
    <p:sldLayoutId id="2147483686" r:id="rId14"/>
    <p:sldLayoutId id="2147483707" r:id="rId15"/>
    <p:sldLayoutId id="2147483687" r:id="rId16"/>
    <p:sldLayoutId id="2147483688" r:id="rId17"/>
    <p:sldLayoutId id="2147483689" r:id="rId18"/>
    <p:sldLayoutId id="2147483691" r:id="rId19"/>
    <p:sldLayoutId id="2147483693" r:id="rId20"/>
    <p:sldLayoutId id="2147483694" r:id="rId21"/>
    <p:sldLayoutId id="2147483700" r:id="rId22"/>
    <p:sldLayoutId id="2147483701" r:id="rId23"/>
    <p:sldLayoutId id="2147483702" r:id="rId24"/>
    <p:sldLayoutId id="2147483711" r:id="rId25"/>
    <p:sldLayoutId id="2147483726" r:id="rId26"/>
    <p:sldLayoutId id="2147483727" r:id="rId27"/>
    <p:sldLayoutId id="2147483728" r:id="rId2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indent="0" algn="l" defTabSz="914445" rtl="0" eaLnBrk="1" latinLnBrk="0" hangingPunct="1">
        <a:lnSpc>
          <a:spcPct val="90000"/>
        </a:lnSpc>
        <a:spcBef>
          <a:spcPct val="0"/>
        </a:spcBef>
        <a:buNone/>
        <a:defRPr lang="en-US" sz="3600" b="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2779" indent="-232779" algn="l" defTabSz="914445" rtl="0" eaLnBrk="1" latinLnBrk="0" hangingPunct="1">
        <a:lnSpc>
          <a:spcPct val="95000"/>
        </a:lnSpc>
        <a:spcBef>
          <a:spcPts val="1000"/>
        </a:spcBef>
        <a:buFont typeface="Arial"/>
        <a:buChar char="•"/>
        <a:tabLst/>
        <a:defRPr lang="en-US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5425" algn="l" defTabSz="914445" rtl="0" eaLnBrk="1" latinLnBrk="0" hangingPunct="1">
        <a:lnSpc>
          <a:spcPct val="95000"/>
        </a:lnSpc>
        <a:spcBef>
          <a:spcPct val="20000"/>
        </a:spcBef>
        <a:spcAft>
          <a:spcPts val="600"/>
        </a:spcAft>
        <a:buClr>
          <a:schemeClr val="accent1"/>
        </a:buClr>
        <a:buSzPct val="85000"/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689873" indent="-232779" algn="l" defTabSz="914445" rtl="0" eaLnBrk="1" latinLnBrk="0" hangingPunct="1">
        <a:lnSpc>
          <a:spcPct val="95000"/>
        </a:lnSpc>
        <a:spcBef>
          <a:spcPct val="20000"/>
        </a:spcBef>
        <a:spcAft>
          <a:spcPts val="600"/>
        </a:spcAft>
        <a:buFont typeface="Arial Rounded MT Bold" panose="020F0704030504030204" pitchFamily="34" charset="0"/>
        <a:buChar char="–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45" rtl="0" eaLnBrk="1" latinLnBrk="0" hangingPunct="1">
        <a:lnSpc>
          <a:spcPct val="95000"/>
        </a:lnSpc>
        <a:spcBef>
          <a:spcPct val="20000"/>
        </a:spcBef>
        <a:spcAft>
          <a:spcPts val="600"/>
        </a:spcAft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347680" indent="-228612" algn="l" defTabSz="914445" rtl="0" eaLnBrk="1" latinLnBrk="0" hangingPunct="1">
        <a:lnSpc>
          <a:spcPct val="95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»"/>
        <a:defRPr sz="1050" kern="1200" cap="all" baseline="0">
          <a:solidFill>
            <a:schemeClr val="tx2"/>
          </a:solidFill>
          <a:latin typeface="+mn-lt"/>
          <a:ea typeface="+mn-ea"/>
          <a:cs typeface="+mn-cs"/>
        </a:defRPr>
      </a:lvl5pPr>
      <a:lvl6pPr marL="2514724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7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2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2" indent="-228612" algn="l" defTabSz="9144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5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8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2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1" algn="l" defTabSz="9144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6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827C8-02F3-43D1-84E1-30981349D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888" y="2675979"/>
            <a:ext cx="9446395" cy="1495794"/>
          </a:xfrm>
        </p:spPr>
        <p:txBody>
          <a:bodyPr/>
          <a:lstStyle/>
          <a:p>
            <a:r>
              <a:rPr lang="en-US" dirty="0"/>
              <a:t>DW3000 TWR and PDoA Slotted Demos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E2C4BA-3DC2-461E-B745-4D5BB15378A2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dirty="0"/>
              <a:t>August 2021</a:t>
            </a:r>
          </a:p>
        </p:txBody>
      </p:sp>
      <p:sp>
        <p:nvSpPr>
          <p:cNvPr id="5" name="BJPseudoFooter">
            <a:extLst>
              <a:ext uri="{FF2B5EF4-FFF2-40B4-BE49-F238E27FC236}">
                <a16:creationId xmlns:a16="http://schemas.microsoft.com/office/drawing/2014/main" id="{80F5012B-874A-41AD-A238-3B086C17EFD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867153" y="6488668"/>
            <a:ext cx="2454518" cy="3693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GB" sz="900">
                <a:solidFill>
                  <a:srgbClr val="000000"/>
                </a:solidFill>
                <a:latin typeface="Arial" panose="020B0604020202020204" pitchFamily="34" charset="0"/>
              </a:rPr>
              <a:t>© 2021 Qorvo US, Inc.
Qorvo Confidential &amp; Proprietary Information</a:t>
            </a:r>
            <a:endParaRPr lang="en-IE" sz="9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08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8FD80A-588A-409F-9AF2-EDE5E00B9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B8101C-6307-4B16-A5EB-3F4280668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ppt contains two embedded videos.</a:t>
            </a:r>
          </a:p>
          <a:p>
            <a:r>
              <a:rPr lang="en-US" dirty="0"/>
              <a:t>They illustrate the DW3000 slotted TWR-PDoA demos in action.</a:t>
            </a:r>
          </a:p>
          <a:p>
            <a:r>
              <a:rPr lang="en-US" dirty="0"/>
              <a:t>The PC </a:t>
            </a:r>
            <a:r>
              <a:rPr lang="en-US" dirty="0" err="1"/>
              <a:t>DecaRanging</a:t>
            </a:r>
            <a:r>
              <a:rPr lang="en-US" dirty="0"/>
              <a:t> Demo runs on the STM32F429 platform or nRF52840.</a:t>
            </a:r>
          </a:p>
          <a:p>
            <a:r>
              <a:rPr lang="en-US" dirty="0"/>
              <a:t>The SLOTTED </a:t>
            </a:r>
            <a:r>
              <a:rPr lang="en-US" dirty="0" err="1"/>
              <a:t>PDoA</a:t>
            </a:r>
            <a:r>
              <a:rPr lang="en-US" dirty="0"/>
              <a:t> GUI Demo runs on the STM32F429 or nRF52840 platforms.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evaluations board setup is clearly out lined in the Quick Start Guide.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EF1871-654D-42E2-9D57-BCF0AD0AFA78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</a:p>
        </p:txBody>
      </p:sp>
    </p:spTree>
    <p:extLst>
      <p:ext uri="{BB962C8B-B14F-4D97-AF65-F5344CB8AC3E}">
        <p14:creationId xmlns:p14="http://schemas.microsoft.com/office/powerpoint/2010/main" val="444960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DecaRanging PC DEMO Video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50EA3-3075-447A-A319-AD94776F845B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57067" y="1650360"/>
            <a:ext cx="3083110" cy="4391947"/>
          </a:xfrm>
        </p:spPr>
        <p:txBody>
          <a:bodyPr>
            <a:normAutofit fontScale="92500" lnSpcReduction="20000"/>
          </a:bodyPr>
          <a:lstStyle/>
          <a:p>
            <a:r>
              <a:rPr lang="en-IE" dirty="0"/>
              <a:t>Two DW3000 EVAL connected to two DecaRanging PC applications.</a:t>
            </a:r>
          </a:p>
          <a:p>
            <a:r>
              <a:rPr lang="en-US" dirty="0"/>
              <a:t>Using one </a:t>
            </a:r>
            <a:r>
              <a:rPr lang="en-US" dirty="0" err="1"/>
              <a:t>DecaRanging</a:t>
            </a:r>
            <a:r>
              <a:rPr lang="en-US" dirty="0"/>
              <a:t>, one DW3000 operates as a Tag, another as a Listener and an Anchor after that. </a:t>
            </a:r>
          </a:p>
          <a:p>
            <a:r>
              <a:rPr lang="en-US" dirty="0"/>
              <a:t>Both </a:t>
            </a:r>
            <a:r>
              <a:rPr lang="en-US" dirty="0" err="1"/>
              <a:t>Ipatov</a:t>
            </a:r>
            <a:r>
              <a:rPr lang="en-US" dirty="0"/>
              <a:t> and STS preamble Channel Impulse Response can be evaluated.</a:t>
            </a:r>
            <a:endParaRPr lang="en-IE" dirty="0"/>
          </a:p>
        </p:txBody>
      </p:sp>
      <p:pic>
        <p:nvPicPr>
          <p:cNvPr id="3" name="Screen Recording 2">
            <a:hlinkClick r:id="" action="ppaction://media"/>
            <a:extLst>
              <a:ext uri="{FF2B5EF4-FFF2-40B4-BE49-F238E27FC236}">
                <a16:creationId xmlns:a16="http://schemas.microsoft.com/office/drawing/2014/main" id="{41BCD8D6-10C3-41A5-993C-D1F425606B0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86057" y="1083070"/>
            <a:ext cx="7101901" cy="5116780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F9EB066-90D7-4386-897C-F6A0E3B9ED99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</a:p>
        </p:txBody>
      </p:sp>
    </p:spTree>
    <p:extLst>
      <p:ext uri="{BB962C8B-B14F-4D97-AF65-F5344CB8AC3E}">
        <p14:creationId xmlns:p14="http://schemas.microsoft.com/office/powerpoint/2010/main" val="112262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SLOTTED PDoA GUI DEMO Video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50EA3-3075-447A-A319-AD94776F845B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57068" y="1650360"/>
            <a:ext cx="4524354" cy="4334804"/>
          </a:xfrm>
        </p:spPr>
        <p:txBody>
          <a:bodyPr>
            <a:normAutofit fontScale="92500"/>
          </a:bodyPr>
          <a:lstStyle/>
          <a:p>
            <a:r>
              <a:rPr lang="en-IE" dirty="0"/>
              <a:t>The operation of the DecaPDOARTLS.exe is demonstrated on the video</a:t>
            </a:r>
          </a:p>
          <a:p>
            <a:r>
              <a:rPr lang="en-US" dirty="0"/>
              <a:t>The Dual-port DW3000 EVAL with ML-v1.0  antenna is connected to the PC</a:t>
            </a:r>
          </a:p>
          <a:p>
            <a:r>
              <a:rPr lang="en-IE" dirty="0"/>
              <a:t>The tag app on another EVAL has started and joined the node</a:t>
            </a:r>
            <a:endParaRPr lang="en-US" dirty="0"/>
          </a:p>
          <a:p>
            <a:r>
              <a:rPr lang="en-IE" dirty="0"/>
              <a:t>Then the tag is moved to the right and to the left in front of the Node</a:t>
            </a:r>
          </a:p>
        </p:txBody>
      </p:sp>
      <p:pic>
        <p:nvPicPr>
          <p:cNvPr id="6" name="B48A17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36650" y="1650360"/>
            <a:ext cx="6364977" cy="4269674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38B044B-74AB-4DB5-B822-FC2FBC544BC4}"/>
              </a:ext>
            </a:extLst>
          </p:cNvPr>
          <p:cNvSpPr txBox="1">
            <a:spLocks/>
          </p:cNvSpPr>
          <p:nvPr/>
        </p:nvSpPr>
        <p:spPr>
          <a:xfrm>
            <a:off x="557068" y="4345091"/>
            <a:ext cx="4524354" cy="1843559"/>
          </a:xfrm>
          <a:prstGeom prst="rect">
            <a:avLst/>
          </a:prstGeom>
        </p:spPr>
        <p:txBody>
          <a:bodyPr>
            <a:normAutofit/>
          </a:bodyPr>
          <a:lstStyle>
            <a:lvl1pPr marL="3343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130000"/>
              <a:buFontTx/>
              <a:buBlip>
                <a:blip r:embed="rId7"/>
              </a:buBlip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6858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30000"/>
              <a:buFontTx/>
              <a:buBlip>
                <a:blip r:embed="rId7"/>
              </a:buBlip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430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30000"/>
              <a:buFontTx/>
              <a:buBlip>
                <a:blip r:embed="rId7"/>
              </a:buBlip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30000"/>
              <a:buFontTx/>
              <a:buBlip>
                <a:blip r:embed="rId7"/>
              </a:buBlip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2057400" indent="-252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130000"/>
              <a:buFontTx/>
              <a:buBlip>
                <a:blip r:embed="rId7"/>
              </a:buBlip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/>
              <a:t> </a:t>
            </a:r>
          </a:p>
          <a:p>
            <a:pPr marL="0" indent="0">
              <a:buNone/>
            </a:pPr>
            <a:endParaRPr lang="en-US" sz="1799" dirty="0"/>
          </a:p>
          <a:p>
            <a:endParaRPr lang="en-US" sz="1799" dirty="0"/>
          </a:p>
          <a:p>
            <a:endParaRPr lang="en-US" sz="1799" dirty="0"/>
          </a:p>
          <a:p>
            <a:endParaRPr lang="en-IE" sz="1799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01D4491-1795-4535-94DA-41EA20DFCF22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GB"/>
              <a:t>© 2021 Qorvo US, Inc.
Qorvo Confidential &amp; Proprietary Information</a:t>
            </a:r>
          </a:p>
        </p:txBody>
      </p:sp>
    </p:spTree>
    <p:extLst>
      <p:ext uri="{BB962C8B-B14F-4D97-AF65-F5344CB8AC3E}">
        <p14:creationId xmlns:p14="http://schemas.microsoft.com/office/powerpoint/2010/main" val="6073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Classification | PRIVATE"/>
  <p:tag name="BJHEADERFOOTERTEXTMARKING" val="Classification | PRIVA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Classification | PRIVATE"/>
  <p:tag name="BJHEADERFOOTERTEXTMARKING" val="Classification | PRIVA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Classification | PRIVATE"/>
  <p:tag name="BJHEADERFOOTERTEXTMARKING" val="Classification | PRIVA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Classification | PRIVATE"/>
  <p:tag name="BJHEADERFOOTERTEXTMARKING" val="Classification | PRIVA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Classification | PRIVATE"/>
  <p:tag name="BJHEADERFOOTERTEXTMARKING" val="Classification | PRIVA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Classification | PRIVATE"/>
  <p:tag name="BJHEADERFOOTERTEXTMARKING" val="Classification | PRIVA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  <p:tag name="BJHEADERFOOTERTEXTLABEL" val="© 2021 Qorvo US, Inc.&#10;Qorvo Confidential &amp; Proprietary Information"/>
  <p:tag name="BJHEADERFOOTERTEXTMARKING" val="© 2021 Qorvo US, Inc.&#10;Qorvo Confidential &amp; Proprietary Information"/>
</p:tagLst>
</file>

<file path=ppt/theme/theme1.xml><?xml version="1.0" encoding="utf-8"?>
<a:theme xmlns:a="http://schemas.openxmlformats.org/drawingml/2006/main" name="Qorvo Theme">
  <a:themeElements>
    <a:clrScheme name="Qorvo">
      <a:dk1>
        <a:sysClr val="windowText" lastClr="000000"/>
      </a:dk1>
      <a:lt1>
        <a:sysClr val="window" lastClr="FFFFFF"/>
      </a:lt1>
      <a:dk2>
        <a:srgbClr val="009EE1"/>
      </a:dk2>
      <a:lt2>
        <a:srgbClr val="FFFFFF"/>
      </a:lt2>
      <a:accent1>
        <a:srgbClr val="009EE1"/>
      </a:accent1>
      <a:accent2>
        <a:srgbClr val="000000"/>
      </a:accent2>
      <a:accent3>
        <a:srgbClr val="AAB0BE"/>
      </a:accent3>
      <a:accent4>
        <a:srgbClr val="F38B00"/>
      </a:accent4>
      <a:accent5>
        <a:srgbClr val="77BC1F"/>
      </a:accent5>
      <a:accent6>
        <a:srgbClr val="F2DB00"/>
      </a:accent6>
      <a:hlink>
        <a:srgbClr val="0000FF"/>
      </a:hlink>
      <a:folHlink>
        <a:srgbClr val="800080"/>
      </a:folHlink>
    </a:clrScheme>
    <a:fontScheme name="Qorvo">
      <a:majorFont>
        <a:latin typeface="Arial Rounded MT Bold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t"/>
      <a:lstStyle>
        <a:defPPr>
          <a:defRPr sz="12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Qorvo Theme" id="{EB42F9C6-D75A-45AF-877B-FA34E44548B9}" vid="{3C6812C4-45EB-40B1-9699-A6970DA69DBE}"/>
    </a:ext>
  </a:extLst>
</a:theme>
</file>

<file path=ppt/theme/theme2.xml><?xml version="1.0" encoding="utf-8"?>
<a:theme xmlns:a="http://schemas.openxmlformats.org/drawingml/2006/main" name="Office Theme">
  <a:themeElements>
    <a:clrScheme name="Qorvo">
      <a:dk1>
        <a:sysClr val="windowText" lastClr="000000"/>
      </a:dk1>
      <a:lt1>
        <a:sysClr val="window" lastClr="FFFFFF"/>
      </a:lt1>
      <a:dk2>
        <a:srgbClr val="009EE1"/>
      </a:dk2>
      <a:lt2>
        <a:srgbClr val="FFFFFF"/>
      </a:lt2>
      <a:accent1>
        <a:srgbClr val="009EE1"/>
      </a:accent1>
      <a:accent2>
        <a:srgbClr val="000000"/>
      </a:accent2>
      <a:accent3>
        <a:srgbClr val="AAB0BE"/>
      </a:accent3>
      <a:accent4>
        <a:srgbClr val="F38B00"/>
      </a:accent4>
      <a:accent5>
        <a:srgbClr val="77BC1F"/>
      </a:accent5>
      <a:accent6>
        <a:srgbClr val="F2DB00"/>
      </a:accent6>
      <a:hlink>
        <a:srgbClr val="0000FF"/>
      </a:hlink>
      <a:folHlink>
        <a:srgbClr val="800080"/>
      </a:folHlink>
    </a:clrScheme>
    <a:fontScheme name="Qorvo">
      <a:majorFont>
        <a:latin typeface="Arial Rounded MT Bold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orvo">
      <a:dk1>
        <a:sysClr val="windowText" lastClr="000000"/>
      </a:dk1>
      <a:lt1>
        <a:sysClr val="window" lastClr="FFFFFF"/>
      </a:lt1>
      <a:dk2>
        <a:srgbClr val="009EE1"/>
      </a:dk2>
      <a:lt2>
        <a:srgbClr val="FFFFFF"/>
      </a:lt2>
      <a:accent1>
        <a:srgbClr val="009EE1"/>
      </a:accent1>
      <a:accent2>
        <a:srgbClr val="000000"/>
      </a:accent2>
      <a:accent3>
        <a:srgbClr val="AAB0BE"/>
      </a:accent3>
      <a:accent4>
        <a:srgbClr val="F38B00"/>
      </a:accent4>
      <a:accent5>
        <a:srgbClr val="77BC1F"/>
      </a:accent5>
      <a:accent6>
        <a:srgbClr val="F2DB00"/>
      </a:accent6>
      <a:hlink>
        <a:srgbClr val="0000FF"/>
      </a:hlink>
      <a:folHlink>
        <a:srgbClr val="800080"/>
      </a:folHlink>
    </a:clrScheme>
    <a:fontScheme name="Qorvo">
      <a:majorFont>
        <a:latin typeface="Arial Rounded MT Bold"/>
        <a:ea typeface=""/>
        <a:cs typeface=""/>
      </a:majorFont>
      <a:minorFont>
        <a:latin typeface="Arial Rounded MT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WrappedLabelHistory xmlns:xsd="http://www.w3.org/2001/XMLSchema" xmlns:xsi="http://www.w3.org/2001/XMLSchema-instance" xmlns="http://www.boldonjames.com/2016/02/Classifier/internal/wrappedLabelHistory">
  <Value>PD94bWwgdmVyc2lvbj0iMS4wIiBlbmNvZGluZz0idXMtYXNjaWkiPz48bGFiZWxIaXN0b3J5IHhtbG5zOnhzZD0iaHR0cDovL3d3dy53My5vcmcvMjAwMS9YTUxTY2hlbWEiIHhtbG5zOnhzaT0iaHR0cDovL3d3dy53My5vcmcvMjAwMS9YTUxTY2hlbWEtaW5zdGFuY2UiIHhtbG5zPSJodHRwOi8vd3d3LmJvbGRvbmphbWVzLmNvbS8yMDE2LzAyL0NsYXNzaWZpZXIvaW50ZXJuYWwvbGFiZWxIaXN0b3J5Ij48aXRlbT48c2lzbCBzaXNsVmVyc2lvbj0iMCIgcG9saWN5PSI4MjA0OTQxMy0yZDNlLTQwODMtYTU5Mi1hYzIzZjkxNTc1MzkiIG9yaWdpbj0idXNlclNlbGVjdGVkIj48ZWxlbWVudCB1aWQ9IjRkOWRjYzcxLWYzZjItNDk5Ni1hYTdmLWE5ZDNmMjI0ODgzOCIgdmFsdWU9IiIgeG1sbnM9Imh0dHA6Ly93d3cuYm9sZG9uamFtZXMuY29tLzIwMDgvMDEvc2llL2ludGVybmFsL2xhYmVsIiAvPjxlbGVtZW50IHVpZD0iOWM3ZWRjMzItN2M0MS00OTI5LTk1OWEtNjk5YzhjNGVmYjA2IiB2YWx1ZT0iIiB4bWxucz0iaHR0cDovL3d3dy5ib2xkb25qYW1lcy5jb20vMjAwOC8wMS9zaWUvaW50ZXJuYWwvbGFiZWwiIC8+PGVsZW1lbnQgdWlkPSJkYThjMWY2Zi0yYmUzLTQxZWUtODg1MS00NjU4YzI0NjBlZjkiIHZhbHVlPSIiIHhtbG5zPSJodHRwOi8vd3d3LmJvbGRvbmphbWVzLmNvbS8yMDA4LzAxL3NpZS9pbnRlcm5hbC9sYWJlbCIgLz48L3Npc2w+PFVzZXJOYW1lPkNPUlBcamIxMDE3NTc8L1VzZXJOYW1lPjxEYXRlVGltZT4zLzIzLzIwMjEgMTE6MDI6MzkgQU08L0RhdGVUaW1lPjxMYWJlbFN0cmluZz5QUklWQVRFPC9MYWJlbFN0cmluZz48L2l0ZW0+PC9sYWJlbEhpc3Rvcnk+</Value>
</WrappedLabelHistory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00A4D6734E394995307A03BE702E73" ma:contentTypeVersion="7" ma:contentTypeDescription="Create a new document." ma:contentTypeScope="" ma:versionID="9ea6973af5590ce60f85dba8b97d80ef">
  <xsd:schema xmlns:xsd="http://www.w3.org/2001/XMLSchema" xmlns:xs="http://www.w3.org/2001/XMLSchema" xmlns:p="http://schemas.microsoft.com/office/2006/metadata/properties" xmlns:ns2="f3e38548-d44c-4ffd-8d39-2bb4922990b3" targetNamespace="http://schemas.microsoft.com/office/2006/metadata/properties" ma:root="true" ma:fieldsID="3e96a16d0aae0572a54e8fc4d4e488b4" ns2:_="">
    <xsd:import namespace="f3e38548-d44c-4ffd-8d39-2bb4922990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e38548-d44c-4ffd-8d39-2bb4922990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sisl xmlns:xsd="http://www.w3.org/2001/XMLSchema" xmlns:xsi="http://www.w3.org/2001/XMLSchema-instance" xmlns="http://www.boldonjames.com/2008/01/sie/internal/label" sislVersion="0" policy="82049413-2d3e-4083-a592-ac23f9157539" origin="userSelected">
  <element uid="4d9dcc71-f3f2-4996-aa7f-a9d3f2248838" value=""/>
  <element uid="9c7edc32-7c41-4929-959a-699c8c4efb06" value=""/>
  <element uid="da8c1f6f-2be3-41ee-8851-4658c2460ef9" value=""/>
</sisl>
</file>

<file path=customXml/itemProps1.xml><?xml version="1.0" encoding="utf-8"?>
<ds:datastoreItem xmlns:ds="http://schemas.openxmlformats.org/officeDocument/2006/customXml" ds:itemID="{5B7BCBDC-0DB4-4CB9-94CB-5B6F660F3F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45DF7E-2523-4B91-8437-D4BAB5DCF5A9}">
  <ds:schemaRefs>
    <ds:schemaRef ds:uri="http://www.w3.org/2001/XMLSchema"/>
    <ds:schemaRef ds:uri="http://www.boldonjames.com/2016/02/Classifier/internal/wrappedLabelHistory"/>
  </ds:schemaRefs>
</ds:datastoreItem>
</file>

<file path=customXml/itemProps3.xml><?xml version="1.0" encoding="utf-8"?>
<ds:datastoreItem xmlns:ds="http://schemas.openxmlformats.org/officeDocument/2006/customXml" ds:itemID="{11D7264A-9635-4AB9-9C0A-5E3FAD79BD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e38548-d44c-4ffd-8d39-2bb4922990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6FDD317-1B8B-4C5B-8B81-2E8BC7DB6D3E}">
  <ds:schemaRefs>
    <ds:schemaRef ds:uri="http://schemas.microsoft.com/office/infopath/2007/PartnerControls"/>
    <ds:schemaRef ds:uri="f3e38548-d44c-4ffd-8d39-2bb4922990b3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www.w3.org/XML/1998/namespace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A82B98D2-8CB9-430C-A24B-7F48A7FA7349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Qorvo Theme</Template>
  <TotalTime>2</TotalTime>
  <Words>293</Words>
  <Application>Microsoft Office PowerPoint</Application>
  <PresentationFormat>Custom</PresentationFormat>
  <Paragraphs>39</Paragraphs>
  <Slides>4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Rounded MT Bold</vt:lpstr>
      <vt:lpstr>DIN Next Rounded LT Pro</vt:lpstr>
      <vt:lpstr>Qorvo Theme</vt:lpstr>
      <vt:lpstr>DW3000 TWR and PDoA Slotted Demos</vt:lpstr>
      <vt:lpstr>Setup</vt:lpstr>
      <vt:lpstr>DecaRanging PC DEMO Video</vt:lpstr>
      <vt:lpstr>SLOTTED PDoA GUI DEMO Video</vt:lpstr>
    </vt:vector>
  </TitlesOfParts>
  <Company>Carol Hausmann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Qorvo</dc:title>
  <dc:creator>Qorvo</dc:creator>
  <cp:lastModifiedBy>Wassim Boumaiza</cp:lastModifiedBy>
  <cp:revision>169</cp:revision>
  <dcterms:created xsi:type="dcterms:W3CDTF">2014-10-22T22:27:54Z</dcterms:created>
  <dcterms:modified xsi:type="dcterms:W3CDTF">2021-12-06T08:29:05Z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0x010100D900A4D6734E394995307A03BE702E73</vt:lpwstr>
  </property>
  <property fmtid="{D5CDD505-2E9C-101B-9397-08002B2CF9AE}" pid="3" name="docIndexRef">
    <vt:lpwstr>f334a885-8f10-4953-afa9-ef079e422553</vt:lpwstr>
  </property>
  <property fmtid="{D5CDD505-2E9C-101B-9397-08002B2CF9AE}" pid="4" name="bjClsUserRVM">
    <vt:lpwstr>[]</vt:lpwstr>
  </property>
  <property fmtid="{D5CDD505-2E9C-101B-9397-08002B2CF9AE}" pid="5" name="bjSaver">
    <vt:lpwstr>NtbQp+6BiPWwkIydzpbKrkab2mKnVtUU</vt:lpwstr>
  </property>
  <property fmtid="{D5CDD505-2E9C-101B-9397-08002B2CF9AE}" pid="6" name="bjDocumentLabelXML">
    <vt:lpwstr>&lt;?xml version="1.0" encoding="us-ascii"?&gt;&lt;sisl xmlns:xsd="http://www.w3.org/2001/XMLSchema" xmlns:xsi="http://www.w3.org/2001/XMLSchema-instance" sislVersion="0" policy="82049413-2d3e-4083-a592-ac23f9157539" origin="userSelected" xmlns="http://www.boldonj</vt:lpwstr>
  </property>
  <property fmtid="{D5CDD505-2E9C-101B-9397-08002B2CF9AE}" pid="7" name="bjDocumentLabelXML-0">
    <vt:lpwstr>ames.com/2008/01/sie/internal/label"&gt;&lt;element uid="4d9dcc71-f3f2-4996-aa7f-a9d3f2248838" value="" /&gt;&lt;element uid="9c7edc32-7c41-4929-959a-699c8c4efb06" value="" /&gt;&lt;element uid="da8c1f6f-2be3-41ee-8851-4658c2460ef9" value="" /&gt;&lt;/sisl&gt;</vt:lpwstr>
  </property>
  <property fmtid="{D5CDD505-2E9C-101B-9397-08002B2CF9AE}" pid="8" name="bjDocumentSecurityLabel">
    <vt:lpwstr>PRIVATE</vt:lpwstr>
  </property>
  <property fmtid="{D5CDD505-2E9C-101B-9397-08002B2CF9AE}" pid="9" name="bjSlideMasterFooterText">
    <vt:lpwstr>© 2021 Qorvo US, Inc.
Qorvo Confidential &amp; Proprietary Information</vt:lpwstr>
  </property>
  <property fmtid="{D5CDD505-2E9C-101B-9397-08002B2CF9AE}" pid="10" name="bjLabelHistoryID">
    <vt:lpwstr>{1845DF7E-2523-4B91-8437-D4BAB5DCF5A9}</vt:lpwstr>
  </property>
</Properties>
</file>