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8"/>
  </p:notesMasterIdLst>
  <p:handoutMasterIdLst>
    <p:handoutMasterId r:id="rId9"/>
  </p:handoutMasterIdLst>
  <p:sldIdLst>
    <p:sldId id="407" r:id="rId5"/>
    <p:sldId id="408" r:id="rId6"/>
    <p:sldId id="409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3" pos="2980" userDrawn="1">
          <p15:clr>
            <a:srgbClr val="A4A3A4"/>
          </p15:clr>
        </p15:guide>
        <p15:guide id="4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ang Quan Nguyen" initials="DQN" lastIdx="1" clrIdx="0">
    <p:extLst>
      <p:ext uri="{19B8F6BF-5375-455C-9EA6-DF929625EA0E}">
        <p15:presenceInfo xmlns:p15="http://schemas.microsoft.com/office/powerpoint/2012/main" userId="7965e9a7d4ca16c5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DA9"/>
    <a:srgbClr val="D6D341"/>
    <a:srgbClr val="CE5F52"/>
    <a:srgbClr val="34B29E"/>
    <a:srgbClr val="B4C983"/>
    <a:srgbClr val="282630"/>
    <a:srgbClr val="0000FF"/>
    <a:srgbClr val="365FAA"/>
    <a:srgbClr val="9A83B6"/>
    <a:srgbClr val="F3B6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02EBEF6-5ADB-43EA-9569-9B0F13D5DD73}" v="1" dt="2019-08-26T08:12:43.129"/>
    <p1510:client id="{9B361FC6-8209-4A09-B876-6EF52875CA3C}" v="4" dt="2019-08-26T08:22:35.998"/>
  </p1510:revLst>
</p1510:revInfo>
</file>

<file path=ppt/tableStyles.xml><?xml version="1.0" encoding="utf-8"?>
<a:tblStyleLst xmlns:a="http://schemas.openxmlformats.org/drawingml/2006/main" def="{5C22544A-7EE6-4342-B048-85BDC9FD1C3A}"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浅色样式 2 - 强调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22" autoAdjust="0"/>
    <p:restoredTop sz="95588" autoAdjust="0"/>
  </p:normalViewPr>
  <p:slideViewPr>
    <p:cSldViewPr snapToGrid="0">
      <p:cViewPr varScale="1">
        <p:scale>
          <a:sx n="82" d="100"/>
          <a:sy n="82" d="100"/>
        </p:scale>
        <p:origin x="86" y="149"/>
      </p:cViewPr>
      <p:guideLst>
        <p:guide pos="2980"/>
        <p:guide orient="horz" pos="2160"/>
      </p:guideLst>
    </p:cSldViewPr>
  </p:slideViewPr>
  <p:outlineViewPr>
    <p:cViewPr>
      <p:scale>
        <a:sx n="33" d="100"/>
        <a:sy n="33" d="100"/>
      </p:scale>
      <p:origin x="0" y="-76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6" d="100"/>
          <a:sy n="86" d="100"/>
        </p:scale>
        <p:origin x="2718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ric Nguyen" userId="fd0246f1-ba3f-4422-9d31-bf1d1cd15e8b" providerId="ADAL" clId="{9B361FC6-8209-4A09-B876-6EF52875CA3C}"/>
    <pc:docChg chg="undo redo custSel modSld">
      <pc:chgData name="Eric Nguyen" userId="fd0246f1-ba3f-4422-9d31-bf1d1cd15e8b" providerId="ADAL" clId="{9B361FC6-8209-4A09-B876-6EF52875CA3C}" dt="2019-08-26T08:23:41.902" v="415" actId="20577"/>
      <pc:docMkLst>
        <pc:docMk/>
      </pc:docMkLst>
      <pc:sldChg chg="addSp delSp modSp">
        <pc:chgData name="Eric Nguyen" userId="fd0246f1-ba3f-4422-9d31-bf1d1cd15e8b" providerId="ADAL" clId="{9B361FC6-8209-4A09-B876-6EF52875CA3C}" dt="2019-08-26T08:23:41.902" v="415" actId="20577"/>
        <pc:sldMkLst>
          <pc:docMk/>
          <pc:sldMk cId="1052330293" sldId="408"/>
        </pc:sldMkLst>
        <pc:spChg chg="mod">
          <ac:chgData name="Eric Nguyen" userId="fd0246f1-ba3f-4422-9d31-bf1d1cd15e8b" providerId="ADAL" clId="{9B361FC6-8209-4A09-B876-6EF52875CA3C}" dt="2019-08-26T08:22:07.660" v="381" actId="1038"/>
          <ac:spMkLst>
            <pc:docMk/>
            <pc:sldMk cId="1052330293" sldId="408"/>
            <ac:spMk id="13" creationId="{00000000-0000-0000-0000-000000000000}"/>
          </ac:spMkLst>
        </pc:spChg>
        <pc:spChg chg="add mod">
          <ac:chgData name="Eric Nguyen" userId="fd0246f1-ba3f-4422-9d31-bf1d1cd15e8b" providerId="ADAL" clId="{9B361FC6-8209-4A09-B876-6EF52875CA3C}" dt="2019-08-26T08:23:41.902" v="415" actId="20577"/>
          <ac:spMkLst>
            <pc:docMk/>
            <pc:sldMk cId="1052330293" sldId="408"/>
            <ac:spMk id="15" creationId="{1593DF9C-17E0-4BB5-8B23-AB0A4E5146D8}"/>
          </ac:spMkLst>
        </pc:spChg>
        <pc:spChg chg="mod">
          <ac:chgData name="Eric Nguyen" userId="fd0246f1-ba3f-4422-9d31-bf1d1cd15e8b" providerId="ADAL" clId="{9B361FC6-8209-4A09-B876-6EF52875CA3C}" dt="2019-08-26T08:21:28.280" v="348" actId="1035"/>
          <ac:spMkLst>
            <pc:docMk/>
            <pc:sldMk cId="1052330293" sldId="408"/>
            <ac:spMk id="16" creationId="{00000000-0000-0000-0000-000000000000}"/>
          </ac:spMkLst>
        </pc:spChg>
        <pc:spChg chg="add mod">
          <ac:chgData name="Eric Nguyen" userId="fd0246f1-ba3f-4422-9d31-bf1d1cd15e8b" providerId="ADAL" clId="{9B361FC6-8209-4A09-B876-6EF52875CA3C}" dt="2019-08-26T08:23:29.906" v="405" actId="20577"/>
          <ac:spMkLst>
            <pc:docMk/>
            <pc:sldMk cId="1052330293" sldId="408"/>
            <ac:spMk id="19" creationId="{C5073086-9AF7-4515-A8FD-C815F1540E7B}"/>
          </ac:spMkLst>
        </pc:spChg>
        <pc:picChg chg="add mod ord">
          <ac:chgData name="Eric Nguyen" userId="fd0246f1-ba3f-4422-9d31-bf1d1cd15e8b" providerId="ADAL" clId="{9B361FC6-8209-4A09-B876-6EF52875CA3C}" dt="2019-08-26T08:18:43.387" v="88" actId="167"/>
          <ac:picMkLst>
            <pc:docMk/>
            <pc:sldMk cId="1052330293" sldId="408"/>
            <ac:picMk id="3" creationId="{19A4807C-E7BC-412F-B1C7-9E0DCDE2FCE5}"/>
          </ac:picMkLst>
        </pc:picChg>
        <pc:picChg chg="del mod">
          <ac:chgData name="Eric Nguyen" userId="fd0246f1-ba3f-4422-9d31-bf1d1cd15e8b" providerId="ADAL" clId="{9B361FC6-8209-4A09-B876-6EF52875CA3C}" dt="2019-08-26T08:17:01.329" v="20" actId="478"/>
          <ac:picMkLst>
            <pc:docMk/>
            <pc:sldMk cId="1052330293" sldId="408"/>
            <ac:picMk id="5" creationId="{00000000-0000-0000-0000-000000000000}"/>
          </ac:picMkLst>
        </pc:picChg>
        <pc:cxnChg chg="mod">
          <ac:chgData name="Eric Nguyen" userId="fd0246f1-ba3f-4422-9d31-bf1d1cd15e8b" providerId="ADAL" clId="{9B361FC6-8209-4A09-B876-6EF52875CA3C}" dt="2019-08-26T08:19:10.194" v="118" actId="1035"/>
          <ac:cxnSpMkLst>
            <pc:docMk/>
            <pc:sldMk cId="1052330293" sldId="408"/>
            <ac:cxnSpMk id="8" creationId="{00000000-0000-0000-0000-000000000000}"/>
          </ac:cxnSpMkLst>
        </pc:cxnChg>
        <pc:cxnChg chg="mod">
          <ac:chgData name="Eric Nguyen" userId="fd0246f1-ba3f-4422-9d31-bf1d1cd15e8b" providerId="ADAL" clId="{9B361FC6-8209-4A09-B876-6EF52875CA3C}" dt="2019-08-26T08:18:50.341" v="93" actId="1035"/>
          <ac:cxnSpMkLst>
            <pc:docMk/>
            <pc:sldMk cId="1052330293" sldId="408"/>
            <ac:cxnSpMk id="11" creationId="{00000000-0000-0000-0000-000000000000}"/>
          </ac:cxnSpMkLst>
        </pc:cxnChg>
        <pc:cxnChg chg="mod">
          <ac:chgData name="Eric Nguyen" userId="fd0246f1-ba3f-4422-9d31-bf1d1cd15e8b" providerId="ADAL" clId="{9B361FC6-8209-4A09-B876-6EF52875CA3C}" dt="2019-08-26T08:22:14.789" v="382" actId="14100"/>
          <ac:cxnSpMkLst>
            <pc:docMk/>
            <pc:sldMk cId="1052330293" sldId="408"/>
            <ac:cxnSpMk id="14" creationId="{00000000-0000-0000-0000-000000000000}"/>
          </ac:cxnSpMkLst>
        </pc:cxnChg>
        <pc:cxnChg chg="mod">
          <ac:chgData name="Eric Nguyen" userId="fd0246f1-ba3f-4422-9d31-bf1d1cd15e8b" providerId="ADAL" clId="{9B361FC6-8209-4A09-B876-6EF52875CA3C}" dt="2019-08-26T08:23:06.614" v="395" actId="14100"/>
          <ac:cxnSpMkLst>
            <pc:docMk/>
            <pc:sldMk cId="1052330293" sldId="408"/>
            <ac:cxnSpMk id="17" creationId="{00000000-0000-0000-0000-000000000000}"/>
          </ac:cxnSpMkLst>
        </pc:cxnChg>
        <pc:cxnChg chg="add mod">
          <ac:chgData name="Eric Nguyen" userId="fd0246f1-ba3f-4422-9d31-bf1d1cd15e8b" providerId="ADAL" clId="{9B361FC6-8209-4A09-B876-6EF52875CA3C}" dt="2019-08-26T08:19:45.793" v="219" actId="1036"/>
          <ac:cxnSpMkLst>
            <pc:docMk/>
            <pc:sldMk cId="1052330293" sldId="408"/>
            <ac:cxnSpMk id="18" creationId="{0C2D6618-6DDC-4CC0-90E6-AE8BD8D1C0D7}"/>
          </ac:cxnSpMkLst>
        </pc:cxnChg>
        <pc:cxnChg chg="add mod">
          <ac:chgData name="Eric Nguyen" userId="fd0246f1-ba3f-4422-9d31-bf1d1cd15e8b" providerId="ADAL" clId="{9B361FC6-8209-4A09-B876-6EF52875CA3C}" dt="2019-08-26T08:22:47.305" v="394" actId="14100"/>
          <ac:cxnSpMkLst>
            <pc:docMk/>
            <pc:sldMk cId="1052330293" sldId="408"/>
            <ac:cxnSpMk id="20" creationId="{583CEA1B-024C-4756-BF02-FF84AE5B1BF4}"/>
          </ac:cxnSpMkLst>
        </pc:cxnChg>
      </pc:sldChg>
    </pc:docChg>
  </pc:docChgLst>
  <pc:docChgLst>
    <pc:chgData name="Eric Nguyen" userId="fd0246f1-ba3f-4422-9d31-bf1d1cd15e8b" providerId="ADAL" clId="{902EBEF6-5ADB-43EA-9569-9B0F13D5DD73}"/>
    <pc:docChg chg="modSld">
      <pc:chgData name="Eric Nguyen" userId="fd0246f1-ba3f-4422-9d31-bf1d1cd15e8b" providerId="ADAL" clId="{902EBEF6-5ADB-43EA-9569-9B0F13D5DD73}" dt="2019-08-26T08:12:53.472" v="7" actId="20577"/>
      <pc:docMkLst>
        <pc:docMk/>
      </pc:docMkLst>
      <pc:sldChg chg="modSp">
        <pc:chgData name="Eric Nguyen" userId="fd0246f1-ba3f-4422-9d31-bf1d1cd15e8b" providerId="ADAL" clId="{902EBEF6-5ADB-43EA-9569-9B0F13D5DD73}" dt="2019-08-26T08:12:53.472" v="7" actId="20577"/>
        <pc:sldMkLst>
          <pc:docMk/>
          <pc:sldMk cId="1998826504" sldId="407"/>
        </pc:sldMkLst>
        <pc:spChg chg="mod">
          <ac:chgData name="Eric Nguyen" userId="fd0246f1-ba3f-4422-9d31-bf1d1cd15e8b" providerId="ADAL" clId="{902EBEF6-5ADB-43EA-9569-9B0F13D5DD73}" dt="2019-08-26T08:12:53.472" v="7" actId="20577"/>
          <ac:spMkLst>
            <pc:docMk/>
            <pc:sldMk cId="1998826504" sldId="407"/>
            <ac:spMk id="2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B013C1-B0B3-45FF-9E7E-E87AE8508CD0}" type="datetimeFigureOut">
              <a:rPr lang="en-US" smtClean="0"/>
              <a:t>8/26/2019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A9A230-82A9-4161-B45E-D54A30003B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91718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4E96B3-64D9-4A8F-8A05-F01D3CB199B8}" type="datetimeFigureOut">
              <a:rPr lang="en-US" smtClean="0"/>
              <a:t>8/26/2019</a:t>
            </a:fld>
            <a:endParaRPr 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22650A-3B22-4C48-85CF-E0840227AD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3925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22650A-3B22-4C48-85CF-E0840227AD0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67172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koppt-矩形"/>
          <p:cNvSpPr/>
          <p:nvPr/>
        </p:nvSpPr>
        <p:spPr>
          <a:xfrm>
            <a:off x="-600" y="1614506"/>
            <a:ext cx="12193200" cy="408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C938D794-C949-488E-BF71-3421B5F64DB8}"/>
              </a:ext>
            </a:extLst>
          </p:cNvPr>
          <p:cNvSpPr/>
          <p:nvPr userDrawn="1"/>
        </p:nvSpPr>
        <p:spPr>
          <a:xfrm>
            <a:off x="3307080" y="800691"/>
            <a:ext cx="5577840" cy="1371600"/>
          </a:xfrm>
          <a:prstGeom prst="roundRect">
            <a:avLst/>
          </a:prstGeom>
          <a:gradFill>
            <a:gsLst>
              <a:gs pos="0">
                <a:schemeClr val="bg1"/>
              </a:gs>
              <a:gs pos="51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0"/>
          </a:gradFill>
          <a:ln w="76200">
            <a:gradFill>
              <a:gsLst>
                <a:gs pos="34000">
                  <a:srgbClr val="F2F2F2"/>
                </a:gs>
                <a:gs pos="0">
                  <a:srgbClr val="FFFFFF"/>
                </a:gs>
                <a:gs pos="100000">
                  <a:srgbClr val="BFBFBF"/>
                </a:gs>
              </a:gsLst>
              <a:lin ang="8100000" scaled="0"/>
            </a:gradFill>
          </a:ln>
          <a:effectLst>
            <a:outerShdw blurRad="673100" dist="266700" dir="8100000" sx="99000" sy="99000" algn="tr" rotWithShape="0">
              <a:prstClr val="black">
                <a:alpha val="4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pic>
        <p:nvPicPr>
          <p:cNvPr id="8" name="Picture 7" descr="Active-Semi Logo - HiRes - transparent bkgnd.png">
            <a:extLst>
              <a:ext uri="{FF2B5EF4-FFF2-40B4-BE49-F238E27FC236}">
                <a16:creationId xmlns:a16="http://schemas.microsoft.com/office/drawing/2014/main" id="{38345348-581F-46B6-B2F5-E36A31C20B5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0784" y="872318"/>
            <a:ext cx="5250431" cy="122834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8199" y="2737055"/>
            <a:ext cx="10515600" cy="1325563"/>
          </a:xfrm>
          <a:prstGeom prst="rect">
            <a:avLst/>
          </a:prstGeom>
        </p:spPr>
        <p:txBody>
          <a:bodyPr anchor="b"/>
          <a:lstStyle>
            <a:lvl1pPr algn="ctr">
              <a:defRPr sz="48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cxnSp>
        <p:nvCxnSpPr>
          <p:cNvPr id="9" name="koppt-直接连接符"/>
          <p:cNvCxnSpPr>
            <a:cxnSpLocks/>
          </p:cNvCxnSpPr>
          <p:nvPr userDrawn="1"/>
        </p:nvCxnSpPr>
        <p:spPr>
          <a:xfrm flipH="1">
            <a:off x="825615" y="4191909"/>
            <a:ext cx="10528184" cy="0"/>
          </a:xfrm>
          <a:prstGeom prst="line">
            <a:avLst/>
          </a:prstGeom>
          <a:ln w="12700">
            <a:solidFill>
              <a:srgbClr val="FFFFFF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860118" y="4640918"/>
            <a:ext cx="2459177" cy="34131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Date</a:t>
            </a:r>
            <a:endParaRPr lang="en-US" dirty="0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11794067" y="6485467"/>
            <a:ext cx="397933" cy="381000"/>
          </a:xfrm>
          <a:prstGeom prst="ellipse">
            <a:avLst/>
          </a:prstGeom>
        </p:spPr>
        <p:txBody>
          <a:bodyPr vert="horz" lIns="0" tIns="0" rIns="0" bIns="60945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14FFB07-917D-5348-AE2D-F9A4E0AD1751}" type="slidenum">
              <a:rPr lang="en-US" sz="1333" smtClean="0">
                <a:solidFill>
                  <a:schemeClr val="accent1"/>
                </a:solidFill>
              </a:rPr>
              <a:pPr/>
              <a:t>‹#›</a:t>
            </a:fld>
            <a:endParaRPr lang="en-US" sz="1333" dirty="0">
              <a:solidFill>
                <a:schemeClr val="accent1"/>
              </a:solidFill>
            </a:endParaRPr>
          </a:p>
        </p:txBody>
      </p:sp>
      <p:sp>
        <p:nvSpPr>
          <p:cNvPr id="12" name="TextBox 8"/>
          <p:cNvSpPr txBox="1"/>
          <p:nvPr userDrawn="1"/>
        </p:nvSpPr>
        <p:spPr>
          <a:xfrm>
            <a:off x="10812" y="6515170"/>
            <a:ext cx="4419600" cy="353943"/>
          </a:xfrm>
          <a:prstGeom prst="rect">
            <a:avLst/>
          </a:prstGeom>
          <a:noFill/>
        </p:spPr>
        <p:txBody>
          <a:bodyPr wrap="square" bIns="91440" anchor="b">
            <a:spAutoFit/>
          </a:bodyPr>
          <a:lstStyle/>
          <a:p>
            <a:pPr>
              <a:defRPr/>
            </a:pPr>
            <a:r>
              <a:rPr lang="zh-CN" altLang="en-US" sz="1400" b="1" dirty="0">
                <a:solidFill>
                  <a:schemeClr val="accent1"/>
                </a:solidFill>
                <a:latin typeface="+mn-lt"/>
                <a:ea typeface="宋体" pitchFamily="2" charset="-122"/>
              </a:rPr>
              <a:t>  </a:t>
            </a:r>
            <a:r>
              <a:rPr lang="en-US" altLang="zh-CN" sz="1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宋体" pitchFamily="2" charset="-122"/>
              </a:rPr>
              <a:t>CONFIDENTIAL</a:t>
            </a:r>
            <a:endParaRPr lang="en-US" altLang="zh-CN" sz="2400" b="1" dirty="0">
              <a:solidFill>
                <a:schemeClr val="accent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373414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KOPPT-矩形"/>
          <p:cNvSpPr/>
          <p:nvPr userDrawn="1"/>
        </p:nvSpPr>
        <p:spPr>
          <a:xfrm>
            <a:off x="36513" y="509434"/>
            <a:ext cx="685800" cy="50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414141"/>
              </a:solidFill>
              <a:effectLst/>
              <a:uLnTx/>
              <a:uFillTx/>
              <a:latin typeface="Impact"/>
              <a:ea typeface="微软雅黑"/>
              <a:cs typeface="+mn-cs"/>
            </a:endParaRPr>
          </a:p>
        </p:txBody>
      </p:sp>
      <p:sp>
        <p:nvSpPr>
          <p:cNvPr id="18" name="KOPPT-矩形"/>
          <p:cNvSpPr/>
          <p:nvPr userDrawn="1"/>
        </p:nvSpPr>
        <p:spPr>
          <a:xfrm>
            <a:off x="736600" y="509434"/>
            <a:ext cx="72000" cy="50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414141"/>
              </a:solidFill>
              <a:effectLst/>
              <a:uLnTx/>
              <a:uFillTx/>
              <a:latin typeface="Impact"/>
              <a:ea typeface="微软雅黑"/>
              <a:cs typeface="+mn-cs"/>
            </a:endParaRPr>
          </a:p>
        </p:txBody>
      </p:sp>
      <p:pic>
        <p:nvPicPr>
          <p:cNvPr id="20" name="Picture 19" descr="Active-Semi Logo - HiRes - transparent bkgnd.png"/>
          <p:cNvPicPr>
            <a:picLocks noChangeAspect="1"/>
          </p:cNvPicPr>
          <p:nvPr userDrawn="1"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1601" y="382431"/>
            <a:ext cx="3005666" cy="703180"/>
          </a:xfrm>
          <a:prstGeom prst="rect">
            <a:avLst/>
          </a:prstGeom>
        </p:spPr>
      </p:pic>
      <p:sp>
        <p:nvSpPr>
          <p:cNvPr id="21" name="Title 1"/>
          <p:cNvSpPr>
            <a:spLocks noGrp="1"/>
          </p:cNvSpPr>
          <p:nvPr>
            <p:ph type="title" hasCustomPrompt="1"/>
          </p:nvPr>
        </p:nvSpPr>
        <p:spPr>
          <a:xfrm>
            <a:off x="957440" y="258217"/>
            <a:ext cx="7525377" cy="867761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3200" b="1" baseline="0"/>
            </a:lvl1pPr>
          </a:lstStyle>
          <a:p>
            <a:r>
              <a:rPr lang="en-US" dirty="0"/>
              <a:t>Slide Title</a:t>
            </a:r>
          </a:p>
        </p:txBody>
      </p:sp>
      <p:sp>
        <p:nvSpPr>
          <p:cNvPr id="9" name="Slide Number Placeholder 5"/>
          <p:cNvSpPr txBox="1">
            <a:spLocks/>
          </p:cNvSpPr>
          <p:nvPr userDrawn="1"/>
        </p:nvSpPr>
        <p:spPr>
          <a:xfrm>
            <a:off x="11794067" y="6485467"/>
            <a:ext cx="397933" cy="381000"/>
          </a:xfrm>
          <a:prstGeom prst="ellipse">
            <a:avLst/>
          </a:prstGeom>
        </p:spPr>
        <p:txBody>
          <a:bodyPr vert="horz" lIns="0" tIns="0" rIns="0" bIns="60945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14FFB07-917D-5348-AE2D-F9A4E0AD1751}" type="slidenum">
              <a:rPr lang="en-US" sz="1333" smtClean="0">
                <a:solidFill>
                  <a:schemeClr val="accent1"/>
                </a:solidFill>
              </a:rPr>
              <a:pPr/>
              <a:t>‹#›</a:t>
            </a:fld>
            <a:endParaRPr lang="en-US" sz="1333" dirty="0">
              <a:solidFill>
                <a:schemeClr val="accent1"/>
              </a:solidFill>
            </a:endParaRPr>
          </a:p>
        </p:txBody>
      </p:sp>
      <p:sp>
        <p:nvSpPr>
          <p:cNvPr id="10" name="TextBox 8"/>
          <p:cNvSpPr txBox="1"/>
          <p:nvPr userDrawn="1"/>
        </p:nvSpPr>
        <p:spPr>
          <a:xfrm>
            <a:off x="10812" y="6515170"/>
            <a:ext cx="4419600" cy="353943"/>
          </a:xfrm>
          <a:prstGeom prst="rect">
            <a:avLst/>
          </a:prstGeom>
          <a:noFill/>
        </p:spPr>
        <p:txBody>
          <a:bodyPr wrap="square" bIns="91440" anchor="b">
            <a:spAutoFit/>
          </a:bodyPr>
          <a:lstStyle/>
          <a:p>
            <a:pPr>
              <a:defRPr/>
            </a:pPr>
            <a:r>
              <a:rPr lang="zh-CN" altLang="en-US" sz="1400" b="1" dirty="0">
                <a:solidFill>
                  <a:schemeClr val="accent1"/>
                </a:solidFill>
                <a:latin typeface="+mn-lt"/>
                <a:ea typeface="宋体" pitchFamily="2" charset="-122"/>
              </a:rPr>
              <a:t>  </a:t>
            </a:r>
            <a:r>
              <a:rPr lang="en-US" altLang="zh-CN" sz="1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宋体" pitchFamily="2" charset="-122"/>
              </a:rPr>
              <a:t>CONFIDENTIAL</a:t>
            </a:r>
            <a:endParaRPr lang="en-US" altLang="zh-CN" sz="2400" b="1" dirty="0">
              <a:solidFill>
                <a:schemeClr val="accent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2347515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87">
          <p15:clr>
            <a:srgbClr val="FBAE40"/>
          </p15:clr>
        </p15:guide>
        <p15:guide id="2" pos="347">
          <p15:clr>
            <a:srgbClr val="FBAE40"/>
          </p15:clr>
        </p15:guide>
        <p15:guide id="3" pos="7333">
          <p15:clr>
            <a:srgbClr val="FBAE40"/>
          </p15:clr>
        </p15:guide>
        <p15:guide id="4" orient="horz" pos="3997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KOPPT-矩形"/>
          <p:cNvSpPr/>
          <p:nvPr userDrawn="1"/>
        </p:nvSpPr>
        <p:spPr>
          <a:xfrm>
            <a:off x="36513" y="509434"/>
            <a:ext cx="685800" cy="50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414141"/>
              </a:solidFill>
              <a:effectLst/>
              <a:uLnTx/>
              <a:uFillTx/>
              <a:latin typeface="Impact"/>
              <a:ea typeface="微软雅黑"/>
              <a:cs typeface="+mn-cs"/>
            </a:endParaRPr>
          </a:p>
        </p:txBody>
      </p:sp>
      <p:sp>
        <p:nvSpPr>
          <p:cNvPr id="5" name="KOPPT-矩形"/>
          <p:cNvSpPr/>
          <p:nvPr userDrawn="1"/>
        </p:nvSpPr>
        <p:spPr>
          <a:xfrm>
            <a:off x="736600" y="509434"/>
            <a:ext cx="72000" cy="50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414141"/>
              </a:solidFill>
              <a:effectLst/>
              <a:uLnTx/>
              <a:uFillTx/>
              <a:latin typeface="Impact"/>
              <a:ea typeface="微软雅黑"/>
              <a:cs typeface="+mn-cs"/>
            </a:endParaRPr>
          </a:p>
        </p:txBody>
      </p:sp>
      <p:pic>
        <p:nvPicPr>
          <p:cNvPr id="12" name="Picture 11" descr="Active-Semi Logo - HiRes - transparent bkgnd.png"/>
          <p:cNvPicPr>
            <a:picLocks noChangeAspect="1"/>
          </p:cNvPicPr>
          <p:nvPr userDrawn="1"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1601" y="382431"/>
            <a:ext cx="3005666" cy="703180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957440" y="258217"/>
            <a:ext cx="7525377" cy="867761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3200" b="1" baseline="0"/>
            </a:lvl1pPr>
          </a:lstStyle>
          <a:p>
            <a:r>
              <a:rPr lang="en-US" dirty="0"/>
              <a:t>Slide Title</a:t>
            </a:r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11794067" y="6485467"/>
            <a:ext cx="397933" cy="381000"/>
          </a:xfrm>
          <a:prstGeom prst="ellipse">
            <a:avLst/>
          </a:prstGeom>
        </p:spPr>
        <p:txBody>
          <a:bodyPr vert="horz" lIns="0" tIns="0" rIns="0" bIns="60945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14FFB07-917D-5348-AE2D-F9A4E0AD1751}" type="slidenum">
              <a:rPr lang="en-US" sz="1333" smtClean="0">
                <a:solidFill>
                  <a:schemeClr val="accent1"/>
                </a:solidFill>
              </a:rPr>
              <a:pPr/>
              <a:t>‹#›</a:t>
            </a:fld>
            <a:endParaRPr lang="en-US" sz="1333" dirty="0">
              <a:solidFill>
                <a:schemeClr val="accent1"/>
              </a:solidFill>
            </a:endParaRPr>
          </a:p>
        </p:txBody>
      </p:sp>
      <p:sp>
        <p:nvSpPr>
          <p:cNvPr id="1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415636" y="1385455"/>
            <a:ext cx="11378431" cy="5001058"/>
          </a:xfrm>
          <a:prstGeom prst="rect">
            <a:avLst/>
          </a:prstGeom>
        </p:spPr>
        <p:txBody>
          <a:bodyPr>
            <a:normAutofit/>
          </a:bodyPr>
          <a:lstStyle>
            <a:lvl1pPr marL="457200" indent="-457200">
              <a:buFont typeface="Arial" charset="0"/>
              <a:buChar char="•"/>
              <a:defRPr sz="2800" b="0"/>
            </a:lvl1pPr>
            <a:lvl2pPr marL="865188" indent="-404813">
              <a:tabLst/>
              <a:defRPr sz="2400">
                <a:solidFill>
                  <a:schemeClr val="tx2"/>
                </a:solidFill>
              </a:defRPr>
            </a:lvl2pPr>
            <a:lvl3pPr marL="1270000" indent="-347663">
              <a:tabLst/>
              <a:defRPr sz="2000">
                <a:solidFill>
                  <a:schemeClr val="tx2"/>
                </a:solidFill>
              </a:defRPr>
            </a:lvl3pPr>
            <a:lvl4pPr marL="1673225" indent="-327025">
              <a:tabLst/>
              <a:defRPr sz="1800">
                <a:solidFill>
                  <a:schemeClr val="tx2"/>
                </a:solidFill>
              </a:defRPr>
            </a:lvl4pPr>
            <a:lvl5pPr marL="2057400" indent="-327025">
              <a:tabLst/>
              <a:defRPr sz="1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Box 8"/>
          <p:cNvSpPr txBox="1"/>
          <p:nvPr userDrawn="1"/>
        </p:nvSpPr>
        <p:spPr>
          <a:xfrm>
            <a:off x="10812" y="6515170"/>
            <a:ext cx="4419600" cy="353943"/>
          </a:xfrm>
          <a:prstGeom prst="rect">
            <a:avLst/>
          </a:prstGeom>
          <a:noFill/>
        </p:spPr>
        <p:txBody>
          <a:bodyPr wrap="square" bIns="91440" anchor="b">
            <a:spAutoFit/>
          </a:bodyPr>
          <a:lstStyle/>
          <a:p>
            <a:pPr>
              <a:defRPr/>
            </a:pPr>
            <a:r>
              <a:rPr lang="zh-CN" altLang="en-US" sz="1400" b="1" dirty="0">
                <a:solidFill>
                  <a:schemeClr val="accent1"/>
                </a:solidFill>
                <a:latin typeface="+mn-lt"/>
                <a:ea typeface="宋体" pitchFamily="2" charset="-122"/>
              </a:rPr>
              <a:t>  </a:t>
            </a:r>
            <a:r>
              <a:rPr lang="en-US" altLang="zh-CN" sz="1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宋体" pitchFamily="2" charset="-122"/>
              </a:rPr>
              <a:t>CONFIDENTIAL</a:t>
            </a:r>
            <a:endParaRPr lang="en-US" altLang="zh-CN" sz="2400" b="1" dirty="0">
              <a:solidFill>
                <a:schemeClr val="accent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  <a:ea typeface="宋体" pitchFamily="2" charset="-122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87">
          <p15:clr>
            <a:srgbClr val="FBAE40"/>
          </p15:clr>
        </p15:guide>
        <p15:guide id="2" pos="347">
          <p15:clr>
            <a:srgbClr val="FBAE40"/>
          </p15:clr>
        </p15:guide>
        <p15:guide id="3" pos="7333">
          <p15:clr>
            <a:srgbClr val="FBAE40"/>
          </p15:clr>
        </p15:guide>
        <p15:guide id="4" orient="horz" pos="3997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 Text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KOPPT-矩形"/>
          <p:cNvSpPr/>
          <p:nvPr userDrawn="1"/>
        </p:nvSpPr>
        <p:spPr>
          <a:xfrm>
            <a:off x="36513" y="509434"/>
            <a:ext cx="685800" cy="50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414141"/>
              </a:solidFill>
              <a:effectLst/>
              <a:uLnTx/>
              <a:uFillTx/>
              <a:latin typeface="Impact"/>
              <a:ea typeface="微软雅黑"/>
              <a:cs typeface="+mn-cs"/>
            </a:endParaRPr>
          </a:p>
        </p:txBody>
      </p:sp>
      <p:sp>
        <p:nvSpPr>
          <p:cNvPr id="16" name="KOPPT-矩形"/>
          <p:cNvSpPr/>
          <p:nvPr userDrawn="1"/>
        </p:nvSpPr>
        <p:spPr>
          <a:xfrm>
            <a:off x="736600" y="509434"/>
            <a:ext cx="72000" cy="50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414141"/>
              </a:solidFill>
              <a:effectLst/>
              <a:uLnTx/>
              <a:uFillTx/>
              <a:latin typeface="Impact"/>
              <a:ea typeface="微软雅黑"/>
              <a:cs typeface="+mn-cs"/>
            </a:endParaRPr>
          </a:p>
        </p:txBody>
      </p:sp>
      <p:sp>
        <p:nvSpPr>
          <p:cNvPr id="17" name="Title 1"/>
          <p:cNvSpPr>
            <a:spLocks noGrp="1"/>
          </p:cNvSpPr>
          <p:nvPr>
            <p:ph type="title" hasCustomPrompt="1"/>
          </p:nvPr>
        </p:nvSpPr>
        <p:spPr>
          <a:xfrm>
            <a:off x="957440" y="258217"/>
            <a:ext cx="7525377" cy="867761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3200" b="1" baseline="0"/>
            </a:lvl1pPr>
          </a:lstStyle>
          <a:p>
            <a:r>
              <a:rPr lang="en-US" dirty="0"/>
              <a:t>Slide Title</a:t>
            </a:r>
          </a:p>
        </p:txBody>
      </p:sp>
      <p:pic>
        <p:nvPicPr>
          <p:cNvPr id="18" name="Picture 17" descr="Active-Semi Logo - HiRes - transparent bkgnd.png"/>
          <p:cNvPicPr>
            <a:picLocks noChangeAspect="1"/>
          </p:cNvPicPr>
          <p:nvPr userDrawn="1"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1601" y="382431"/>
            <a:ext cx="3005666" cy="703180"/>
          </a:xfrm>
          <a:prstGeom prst="rect">
            <a:avLst/>
          </a:prstGeom>
        </p:spPr>
      </p:pic>
      <p:sp>
        <p:nvSpPr>
          <p:cNvPr id="19" name="Slide Number Placeholder 5"/>
          <p:cNvSpPr txBox="1">
            <a:spLocks/>
          </p:cNvSpPr>
          <p:nvPr userDrawn="1"/>
        </p:nvSpPr>
        <p:spPr>
          <a:xfrm>
            <a:off x="11794067" y="6485467"/>
            <a:ext cx="397933" cy="381000"/>
          </a:xfrm>
          <a:prstGeom prst="ellipse">
            <a:avLst/>
          </a:prstGeom>
        </p:spPr>
        <p:txBody>
          <a:bodyPr vert="horz" lIns="0" tIns="0" rIns="0" bIns="60945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14FFB07-917D-5348-AE2D-F9A4E0AD1751}" type="slidenum">
              <a:rPr lang="en-US" sz="1333" smtClean="0">
                <a:solidFill>
                  <a:schemeClr val="accent1"/>
                </a:solidFill>
              </a:rPr>
              <a:pPr/>
              <a:t>‹#›</a:t>
            </a:fld>
            <a:endParaRPr lang="en-US" sz="1333" dirty="0">
              <a:solidFill>
                <a:schemeClr val="accent1"/>
              </a:solidFill>
            </a:endParaRPr>
          </a:p>
        </p:txBody>
      </p:sp>
      <p:sp>
        <p:nvSpPr>
          <p:cNvPr id="2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415636" y="1385455"/>
            <a:ext cx="5493845" cy="500105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 typeface="Arial" charset="0"/>
              <a:buNone/>
              <a:defRPr sz="2400" b="1"/>
            </a:lvl1pPr>
            <a:lvl2pPr marL="466725" indent="-347663">
              <a:tabLst/>
              <a:defRPr sz="2000">
                <a:solidFill>
                  <a:schemeClr val="tx2"/>
                </a:solidFill>
              </a:defRPr>
            </a:lvl2pPr>
            <a:lvl3pPr marL="801688" indent="-358775">
              <a:tabLst/>
              <a:defRPr sz="1800">
                <a:solidFill>
                  <a:schemeClr val="tx2"/>
                </a:solidFill>
              </a:defRPr>
            </a:lvl3pPr>
            <a:lvl4pPr marL="1149350" indent="-323850">
              <a:tabLst/>
              <a:defRPr sz="1600">
                <a:solidFill>
                  <a:schemeClr val="tx2"/>
                </a:solidFill>
              </a:defRPr>
            </a:lvl4pPr>
            <a:lvl5pPr marL="1497013" indent="-323850">
              <a:tabLst/>
              <a:defRPr sz="16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6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300222" y="1385455"/>
            <a:ext cx="5493845" cy="500105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 typeface="Arial" charset="0"/>
              <a:buNone/>
              <a:defRPr sz="2400" b="1"/>
            </a:lvl1pPr>
            <a:lvl2pPr marL="466725" indent="-347663">
              <a:tabLst/>
              <a:defRPr sz="2000">
                <a:solidFill>
                  <a:schemeClr val="tx2"/>
                </a:solidFill>
              </a:defRPr>
            </a:lvl2pPr>
            <a:lvl3pPr marL="801688" indent="-358775">
              <a:tabLst/>
              <a:defRPr sz="1800">
                <a:solidFill>
                  <a:schemeClr val="tx2"/>
                </a:solidFill>
              </a:defRPr>
            </a:lvl3pPr>
            <a:lvl4pPr marL="1149350" indent="-323850">
              <a:tabLst/>
              <a:defRPr sz="1600">
                <a:solidFill>
                  <a:schemeClr val="tx2"/>
                </a:solidFill>
              </a:defRPr>
            </a:lvl4pPr>
            <a:lvl5pPr marL="1497013" indent="-323850">
              <a:tabLst/>
              <a:defRPr sz="16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Box 8"/>
          <p:cNvSpPr txBox="1"/>
          <p:nvPr userDrawn="1"/>
        </p:nvSpPr>
        <p:spPr>
          <a:xfrm>
            <a:off x="10812" y="6515170"/>
            <a:ext cx="4419600" cy="353943"/>
          </a:xfrm>
          <a:prstGeom prst="rect">
            <a:avLst/>
          </a:prstGeom>
          <a:noFill/>
        </p:spPr>
        <p:txBody>
          <a:bodyPr wrap="square" bIns="91440" anchor="b">
            <a:spAutoFit/>
          </a:bodyPr>
          <a:lstStyle/>
          <a:p>
            <a:pPr>
              <a:defRPr/>
            </a:pPr>
            <a:r>
              <a:rPr lang="zh-CN" altLang="en-US" sz="1400" b="1" dirty="0">
                <a:solidFill>
                  <a:schemeClr val="accent1"/>
                </a:solidFill>
                <a:latin typeface="+mn-lt"/>
                <a:ea typeface="宋体" pitchFamily="2" charset="-122"/>
              </a:rPr>
              <a:t>  </a:t>
            </a:r>
            <a:r>
              <a:rPr lang="en-US" altLang="zh-CN" sz="1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宋体" pitchFamily="2" charset="-122"/>
              </a:rPr>
              <a:t>CONFIDENTIAL</a:t>
            </a:r>
            <a:endParaRPr lang="en-US" altLang="zh-CN" sz="2400" b="1" dirty="0">
              <a:solidFill>
                <a:schemeClr val="accent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  <a:ea typeface="宋体" pitchFamily="2" charset="-122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87">
          <p15:clr>
            <a:srgbClr val="FBAE40"/>
          </p15:clr>
        </p15:guide>
        <p15:guide id="2" pos="347">
          <p15:clr>
            <a:srgbClr val="FBAE40"/>
          </p15:clr>
        </p15:guide>
        <p15:guide id="3" pos="7333">
          <p15:clr>
            <a:srgbClr val="FBAE40"/>
          </p15:clr>
        </p15:guide>
        <p15:guide id="4" orient="horz" pos="3997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Right Text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7704305" y="1508731"/>
            <a:ext cx="4089761" cy="471697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500"/>
              </a:spcBef>
              <a:spcAft>
                <a:spcPts val="500"/>
              </a:spcAft>
              <a:buNone/>
              <a:defRPr sz="2400" b="1"/>
            </a:lvl1pPr>
            <a:lvl2pPr marL="228600" indent="-228600">
              <a:lnSpc>
                <a:spcPct val="100000"/>
              </a:lnSpc>
              <a:spcAft>
                <a:spcPts val="600"/>
              </a:spcAft>
              <a:tabLst/>
              <a:defRPr sz="1800">
                <a:solidFill>
                  <a:schemeClr val="tx2"/>
                </a:solidFill>
              </a:defRPr>
            </a:lvl2pPr>
            <a:lvl3pPr marL="519113" indent="-228600">
              <a:tabLst/>
              <a:defRPr sz="1600">
                <a:solidFill>
                  <a:schemeClr val="tx2"/>
                </a:solidFill>
              </a:defRPr>
            </a:lvl3pPr>
            <a:lvl4pPr marL="811213" indent="-271463">
              <a:tabLst/>
              <a:defRPr sz="1400">
                <a:solidFill>
                  <a:schemeClr val="tx2"/>
                </a:solidFill>
              </a:defRPr>
            </a:lvl4pPr>
            <a:lvl5pPr marL="1146175" indent="-314325">
              <a:tabLst/>
              <a:defRPr sz="1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KOPPT-矩形"/>
          <p:cNvSpPr/>
          <p:nvPr userDrawn="1"/>
        </p:nvSpPr>
        <p:spPr>
          <a:xfrm>
            <a:off x="36513" y="509434"/>
            <a:ext cx="685800" cy="50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414141"/>
              </a:solidFill>
              <a:effectLst/>
              <a:uLnTx/>
              <a:uFillTx/>
              <a:latin typeface="Impact"/>
              <a:ea typeface="微软雅黑"/>
              <a:cs typeface="+mn-cs"/>
            </a:endParaRPr>
          </a:p>
        </p:txBody>
      </p:sp>
      <p:sp>
        <p:nvSpPr>
          <p:cNvPr id="16" name="KOPPT-矩形"/>
          <p:cNvSpPr/>
          <p:nvPr userDrawn="1"/>
        </p:nvSpPr>
        <p:spPr>
          <a:xfrm>
            <a:off x="736600" y="509434"/>
            <a:ext cx="72000" cy="50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414141"/>
              </a:solidFill>
              <a:effectLst/>
              <a:uLnTx/>
              <a:uFillTx/>
              <a:latin typeface="Impact"/>
              <a:ea typeface="微软雅黑"/>
              <a:cs typeface="+mn-cs"/>
            </a:endParaRPr>
          </a:p>
        </p:txBody>
      </p:sp>
      <p:sp>
        <p:nvSpPr>
          <p:cNvPr id="17" name="Title 1"/>
          <p:cNvSpPr>
            <a:spLocks noGrp="1"/>
          </p:cNvSpPr>
          <p:nvPr>
            <p:ph type="title" hasCustomPrompt="1"/>
          </p:nvPr>
        </p:nvSpPr>
        <p:spPr>
          <a:xfrm>
            <a:off x="957440" y="258217"/>
            <a:ext cx="7525377" cy="867761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3200" b="1" baseline="0"/>
            </a:lvl1pPr>
          </a:lstStyle>
          <a:p>
            <a:r>
              <a:rPr lang="en-US" dirty="0"/>
              <a:t>Slide Title</a:t>
            </a:r>
          </a:p>
        </p:txBody>
      </p:sp>
      <p:pic>
        <p:nvPicPr>
          <p:cNvPr id="18" name="Picture 17" descr="Active-Semi Logo - HiRes - transparent bkgnd.png"/>
          <p:cNvPicPr>
            <a:picLocks noChangeAspect="1"/>
          </p:cNvPicPr>
          <p:nvPr userDrawn="1"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1601" y="382431"/>
            <a:ext cx="3005666" cy="703180"/>
          </a:xfrm>
          <a:prstGeom prst="rect">
            <a:avLst/>
          </a:prstGeom>
        </p:spPr>
      </p:pic>
      <p:sp>
        <p:nvSpPr>
          <p:cNvPr id="19" name="Slide Number Placeholder 5"/>
          <p:cNvSpPr txBox="1">
            <a:spLocks/>
          </p:cNvSpPr>
          <p:nvPr userDrawn="1"/>
        </p:nvSpPr>
        <p:spPr>
          <a:xfrm>
            <a:off x="11794067" y="6485467"/>
            <a:ext cx="397933" cy="381000"/>
          </a:xfrm>
          <a:prstGeom prst="ellipse">
            <a:avLst/>
          </a:prstGeom>
        </p:spPr>
        <p:txBody>
          <a:bodyPr vert="horz" lIns="0" tIns="0" rIns="0" bIns="60945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14FFB07-917D-5348-AE2D-F9A4E0AD1751}" type="slidenum">
              <a:rPr lang="en-US" sz="1333" smtClean="0">
                <a:solidFill>
                  <a:schemeClr val="accent1"/>
                </a:solidFill>
              </a:rPr>
              <a:pPr/>
              <a:t>‹#›</a:t>
            </a:fld>
            <a:endParaRPr lang="en-US" sz="1333" dirty="0">
              <a:solidFill>
                <a:schemeClr val="accent1"/>
              </a:solidFill>
            </a:endParaRPr>
          </a:p>
        </p:txBody>
      </p:sp>
      <p:sp>
        <p:nvSpPr>
          <p:cNvPr id="11" name="TextBox 8"/>
          <p:cNvSpPr txBox="1"/>
          <p:nvPr userDrawn="1"/>
        </p:nvSpPr>
        <p:spPr>
          <a:xfrm>
            <a:off x="10812" y="6515170"/>
            <a:ext cx="4419600" cy="353943"/>
          </a:xfrm>
          <a:prstGeom prst="rect">
            <a:avLst/>
          </a:prstGeom>
          <a:noFill/>
        </p:spPr>
        <p:txBody>
          <a:bodyPr wrap="square" bIns="91440" anchor="b">
            <a:spAutoFit/>
          </a:bodyPr>
          <a:lstStyle/>
          <a:p>
            <a:pPr>
              <a:defRPr/>
            </a:pPr>
            <a:r>
              <a:rPr lang="zh-CN" altLang="en-US" sz="1400" b="1" dirty="0">
                <a:solidFill>
                  <a:schemeClr val="accent1"/>
                </a:solidFill>
                <a:latin typeface="+mn-lt"/>
                <a:ea typeface="宋体" pitchFamily="2" charset="-122"/>
              </a:rPr>
              <a:t>  </a:t>
            </a:r>
            <a:r>
              <a:rPr lang="en-US" altLang="zh-CN" sz="1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宋体" pitchFamily="2" charset="-122"/>
              </a:rPr>
              <a:t>CONFIDENTIAL</a:t>
            </a:r>
            <a:endParaRPr lang="en-US" altLang="zh-CN" sz="2400" b="1" dirty="0">
              <a:solidFill>
                <a:schemeClr val="accent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  <a:ea typeface="宋体" pitchFamily="2" charset="-122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87">
          <p15:clr>
            <a:srgbClr val="FBAE40"/>
          </p15:clr>
        </p15:guide>
        <p15:guide id="2" pos="347">
          <p15:clr>
            <a:srgbClr val="FBAE40"/>
          </p15:clr>
        </p15:guide>
        <p15:guide id="3" pos="7333">
          <p15:clr>
            <a:srgbClr val="FBAE40"/>
          </p15:clr>
        </p15:guide>
        <p15:guide id="4" orient="horz" pos="3997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lank for Tab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KOPPT-矩形"/>
          <p:cNvSpPr/>
          <p:nvPr userDrawn="1"/>
        </p:nvSpPr>
        <p:spPr>
          <a:xfrm>
            <a:off x="36513" y="509434"/>
            <a:ext cx="685800" cy="50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414141"/>
              </a:solidFill>
              <a:effectLst/>
              <a:uLnTx/>
              <a:uFillTx/>
              <a:latin typeface="Impact"/>
              <a:ea typeface="微软雅黑"/>
              <a:cs typeface="+mn-cs"/>
            </a:endParaRPr>
          </a:p>
        </p:txBody>
      </p:sp>
      <p:sp>
        <p:nvSpPr>
          <p:cNvPr id="18" name="KOPPT-矩形"/>
          <p:cNvSpPr/>
          <p:nvPr userDrawn="1"/>
        </p:nvSpPr>
        <p:spPr>
          <a:xfrm>
            <a:off x="736600" y="509434"/>
            <a:ext cx="72000" cy="50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414141"/>
              </a:solidFill>
              <a:effectLst/>
              <a:uLnTx/>
              <a:uFillTx/>
              <a:latin typeface="Impact"/>
              <a:ea typeface="微软雅黑"/>
              <a:cs typeface="+mn-cs"/>
            </a:endParaRPr>
          </a:p>
        </p:txBody>
      </p:sp>
      <p:pic>
        <p:nvPicPr>
          <p:cNvPr id="20" name="Picture 19" descr="Active-Semi Logo - HiRes - transparent bkgnd.png"/>
          <p:cNvPicPr>
            <a:picLocks noChangeAspect="1"/>
          </p:cNvPicPr>
          <p:nvPr userDrawn="1"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1601" y="382431"/>
            <a:ext cx="3005666" cy="703180"/>
          </a:xfrm>
          <a:prstGeom prst="rect">
            <a:avLst/>
          </a:prstGeom>
        </p:spPr>
      </p:pic>
      <p:sp>
        <p:nvSpPr>
          <p:cNvPr id="23" name="koppt-矩形">
            <a:extLst>
              <a:ext uri="{FF2B5EF4-FFF2-40B4-BE49-F238E27FC236}">
                <a16:creationId xmlns:a16="http://schemas.microsoft.com/office/drawing/2014/main" id="{F5C58895-233D-46E2-8AB5-2F910E5BAC3D}"/>
              </a:ext>
            </a:extLst>
          </p:cNvPr>
          <p:cNvSpPr/>
          <p:nvPr userDrawn="1"/>
        </p:nvSpPr>
        <p:spPr>
          <a:xfrm>
            <a:off x="0" y="2616200"/>
            <a:ext cx="12192000" cy="4241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Slide Number Placeholder 5"/>
          <p:cNvSpPr txBox="1">
            <a:spLocks/>
          </p:cNvSpPr>
          <p:nvPr userDrawn="1"/>
        </p:nvSpPr>
        <p:spPr>
          <a:xfrm>
            <a:off x="11794067" y="6485467"/>
            <a:ext cx="397933" cy="381000"/>
          </a:xfrm>
          <a:prstGeom prst="ellipse">
            <a:avLst/>
          </a:prstGeom>
        </p:spPr>
        <p:txBody>
          <a:bodyPr vert="horz" lIns="0" tIns="0" rIns="0" bIns="60945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14FFB07-917D-5348-AE2D-F9A4E0AD1751}" type="slidenum">
              <a:rPr lang="en-US" sz="1333" smtClean="0">
                <a:solidFill>
                  <a:schemeClr val="bg1"/>
                </a:solidFill>
              </a:rPr>
              <a:pPr/>
              <a:t>‹#›</a:t>
            </a:fld>
            <a:endParaRPr lang="en-US" sz="1333" dirty="0">
              <a:solidFill>
                <a:schemeClr val="bg1"/>
              </a:solidFill>
            </a:endParaRPr>
          </a:p>
        </p:txBody>
      </p:sp>
      <p:sp>
        <p:nvSpPr>
          <p:cNvPr id="4" name="Table Placeholder 3"/>
          <p:cNvSpPr>
            <a:spLocks noGrp="1"/>
          </p:cNvSpPr>
          <p:nvPr>
            <p:ph type="tbl" sz="quarter" idx="10"/>
          </p:nvPr>
        </p:nvSpPr>
        <p:spPr>
          <a:xfrm>
            <a:off x="549275" y="1490663"/>
            <a:ext cx="11098213" cy="48815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anchor="ctr" anchorCtr="1"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957440" y="258217"/>
            <a:ext cx="7525377" cy="867761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3200" b="1" baseline="0"/>
            </a:lvl1pPr>
          </a:lstStyle>
          <a:p>
            <a:r>
              <a:rPr lang="en-US" dirty="0"/>
              <a:t>Slide Title</a:t>
            </a:r>
          </a:p>
        </p:txBody>
      </p:sp>
      <p:sp>
        <p:nvSpPr>
          <p:cNvPr id="14" name="TextBox 8"/>
          <p:cNvSpPr txBox="1"/>
          <p:nvPr userDrawn="1"/>
        </p:nvSpPr>
        <p:spPr>
          <a:xfrm>
            <a:off x="10824" y="6515170"/>
            <a:ext cx="4419600" cy="353943"/>
          </a:xfrm>
          <a:prstGeom prst="rect">
            <a:avLst/>
          </a:prstGeom>
          <a:noFill/>
        </p:spPr>
        <p:txBody>
          <a:bodyPr wrap="square" bIns="91440" anchor="b">
            <a:spAutoFit/>
          </a:bodyPr>
          <a:lstStyle/>
          <a:p>
            <a:pPr>
              <a:defRPr/>
            </a:pPr>
            <a:r>
              <a:rPr lang="zh-CN" altLang="en-US" sz="1400" b="1" dirty="0">
                <a:solidFill>
                  <a:schemeClr val="bg1"/>
                </a:solidFill>
                <a:latin typeface="+mn-lt"/>
                <a:ea typeface="宋体" pitchFamily="2" charset="-122"/>
              </a:rPr>
              <a:t>  </a:t>
            </a:r>
            <a:r>
              <a:rPr lang="en-US" altLang="zh-CN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宋体" pitchFamily="2" charset="-122"/>
              </a:rPr>
              <a:t>CONFIDENTIAL</a:t>
            </a:r>
            <a:endParaRPr lang="en-US" altLang="zh-CN" sz="2400" b="1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  <a:ea typeface="宋体" pitchFamily="2" charset="-122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87">
          <p15:clr>
            <a:srgbClr val="FBAE40"/>
          </p15:clr>
        </p15:guide>
        <p15:guide id="2" pos="347">
          <p15:clr>
            <a:srgbClr val="FBAE40"/>
          </p15:clr>
        </p15:guide>
        <p15:guide id="3" pos="7333">
          <p15:clr>
            <a:srgbClr val="FBAE40"/>
          </p15:clr>
        </p15:guide>
        <p15:guide id="4" orient="horz" pos="3997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背景"/>
          <p:cNvSpPr txBox="1"/>
          <p:nvPr userDrawn="1"/>
        </p:nvSpPr>
        <p:spPr>
          <a:xfrm>
            <a:off x="4716167" y="13663974"/>
            <a:ext cx="275966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>
                <a:solidFill>
                  <a:srgbClr val="E6E6E6"/>
                </a:solidFill>
              </a:rPr>
              <a:t>版权所有：</a:t>
            </a:r>
            <a:r>
              <a:rPr lang="en-US" altLang="zh-CN" sz="1200">
                <a:solidFill>
                  <a:srgbClr val="E6E6E6"/>
                </a:solidFill>
              </a:rPr>
              <a:t>KOPPT WWW.KOPPT.CN</a:t>
            </a:r>
            <a:endParaRPr lang="en-US" sz="1200">
              <a:solidFill>
                <a:srgbClr val="E6E6E6"/>
              </a:solidFill>
            </a:endParaRPr>
          </a:p>
        </p:txBody>
      </p:sp>
      <p:sp>
        <p:nvSpPr>
          <p:cNvPr id="3" name="背景"/>
          <p:cNvSpPr/>
          <p:nvPr userDrawn="1"/>
        </p:nvSpPr>
        <p:spPr>
          <a:xfrm>
            <a:off x="5303155" y="9529310"/>
            <a:ext cx="15856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E6E6E6"/>
                </a:solidFill>
              </a:rPr>
              <a:t>www.koppt.cn​​</a:t>
            </a:r>
            <a:endParaRPr lang="zh-CN" altLang="en-US" dirty="0">
              <a:solidFill>
                <a:srgbClr val="E6E6E6"/>
              </a:solidFill>
            </a:endParaRPr>
          </a:p>
        </p:txBody>
      </p:sp>
      <p:sp>
        <p:nvSpPr>
          <p:cNvPr id="7" name="Title 1"/>
          <p:cNvSpPr txBox="1">
            <a:spLocks/>
          </p:cNvSpPr>
          <p:nvPr userDrawn="1"/>
        </p:nvSpPr>
        <p:spPr>
          <a:xfrm>
            <a:off x="957440" y="258217"/>
            <a:ext cx="7525377" cy="867761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Slide Title</a:t>
            </a:r>
            <a:endParaRPr lang="en-US" dirty="0"/>
          </a:p>
        </p:txBody>
      </p:sp>
      <p:sp>
        <p:nvSpPr>
          <p:cNvPr id="8" name="Text Placeholder 3"/>
          <p:cNvSpPr txBox="1">
            <a:spLocks/>
          </p:cNvSpPr>
          <p:nvPr userDrawn="1"/>
        </p:nvSpPr>
        <p:spPr>
          <a:xfrm>
            <a:off x="379413" y="1279525"/>
            <a:ext cx="11414125" cy="510698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5"/>
          <p:cNvSpPr txBox="1">
            <a:spLocks/>
          </p:cNvSpPr>
          <p:nvPr userDrawn="1"/>
        </p:nvSpPr>
        <p:spPr>
          <a:xfrm>
            <a:off x="11794067" y="6485467"/>
            <a:ext cx="397933" cy="381000"/>
          </a:xfrm>
          <a:prstGeom prst="ellipse">
            <a:avLst/>
          </a:prstGeom>
        </p:spPr>
        <p:txBody>
          <a:bodyPr vert="horz" lIns="0" tIns="0" rIns="0" bIns="60945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14FFB07-917D-5348-AE2D-F9A4E0AD1751}" type="slidenum">
              <a:rPr lang="en-US" sz="1333" smtClean="0">
                <a:solidFill>
                  <a:schemeClr val="accent1"/>
                </a:solidFill>
              </a:rPr>
              <a:pPr/>
              <a:t>‹#›</a:t>
            </a:fld>
            <a:endParaRPr lang="en-US" sz="1333" dirty="0">
              <a:solidFill>
                <a:schemeClr val="accent1"/>
              </a:solidFill>
            </a:endParaRPr>
          </a:p>
        </p:txBody>
      </p:sp>
      <p:sp>
        <p:nvSpPr>
          <p:cNvPr id="10" name="TextBox 8"/>
          <p:cNvSpPr txBox="1"/>
          <p:nvPr userDrawn="1"/>
        </p:nvSpPr>
        <p:spPr>
          <a:xfrm>
            <a:off x="10812" y="6515170"/>
            <a:ext cx="4419600" cy="353943"/>
          </a:xfrm>
          <a:prstGeom prst="rect">
            <a:avLst/>
          </a:prstGeom>
          <a:noFill/>
        </p:spPr>
        <p:txBody>
          <a:bodyPr wrap="square" bIns="91440" anchor="b">
            <a:spAutoFit/>
          </a:bodyPr>
          <a:lstStyle/>
          <a:p>
            <a:pPr>
              <a:defRPr/>
            </a:pPr>
            <a:r>
              <a:rPr lang="zh-CN" altLang="en-US" sz="1400" b="1" dirty="0">
                <a:solidFill>
                  <a:schemeClr val="accent1"/>
                </a:solidFill>
                <a:latin typeface="+mn-lt"/>
                <a:ea typeface="宋体" pitchFamily="2" charset="-122"/>
              </a:rPr>
              <a:t>  </a:t>
            </a:r>
            <a:r>
              <a:rPr lang="en-US" altLang="zh-CN" sz="1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宋体" pitchFamily="2" charset="-122"/>
              </a:rPr>
              <a:t>CONFIDENTIAL</a:t>
            </a:r>
            <a:endParaRPr lang="en-US" altLang="zh-CN" sz="2400" b="1" dirty="0">
              <a:solidFill>
                <a:schemeClr val="accent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833140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4" r:id="rId2"/>
    <p:sldLayoutId id="2147483680" r:id="rId3"/>
    <p:sldLayoutId id="2147483681" r:id="rId4"/>
    <p:sldLayoutId id="2147483683" r:id="rId5"/>
    <p:sldLayoutId id="2147483682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KOPPT-标题"/>
          <p:cNvSpPr txBox="1"/>
          <p:nvPr/>
        </p:nvSpPr>
        <p:spPr>
          <a:xfrm>
            <a:off x="5781960" y="4378116"/>
            <a:ext cx="18473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en-US" sz="54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ACT475x GUI Rev1.0 Guidelines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August 2018</a:t>
            </a:r>
          </a:p>
        </p:txBody>
      </p:sp>
    </p:spTree>
    <p:extLst>
      <p:ext uri="{BB962C8B-B14F-4D97-AF65-F5344CB8AC3E}">
        <p14:creationId xmlns:p14="http://schemas.microsoft.com/office/powerpoint/2010/main" val="1998826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9A4807C-E7BC-412F-B1C7-9E0DCDE2FC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3325" y="1093304"/>
            <a:ext cx="7574280" cy="570738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Basic window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246659" y="1425389"/>
            <a:ext cx="194534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This icon show a dongle is connected to PC</a:t>
            </a:r>
          </a:p>
        </p:txBody>
      </p:sp>
      <p:cxnSp>
        <p:nvCxnSpPr>
          <p:cNvPr id="8" name="Straight Arrow Connector 7"/>
          <p:cNvCxnSpPr>
            <a:cxnSpLocks/>
          </p:cNvCxnSpPr>
          <p:nvPr/>
        </p:nvCxnSpPr>
        <p:spPr>
          <a:xfrm flipH="1" flipV="1">
            <a:off x="9593943" y="1611449"/>
            <a:ext cx="652716" cy="21961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0" y="1425389"/>
            <a:ext cx="194534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Click “Read” button to acquire the all setting of the powered ACT475x IC on EVK</a:t>
            </a:r>
          </a:p>
        </p:txBody>
      </p:sp>
      <p:cxnSp>
        <p:nvCxnSpPr>
          <p:cNvPr id="11" name="Straight Arrow Connector 10"/>
          <p:cNvCxnSpPr/>
          <p:nvPr/>
        </p:nvCxnSpPr>
        <p:spPr>
          <a:xfrm flipV="1">
            <a:off x="1945341" y="1620780"/>
            <a:ext cx="1030088" cy="437136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-5900" y="3320044"/>
            <a:ext cx="194534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Click “Write” button to write new setting to the powered ACT475x IC on EVK</a:t>
            </a:r>
          </a:p>
        </p:txBody>
      </p:sp>
      <p:cxnSp>
        <p:nvCxnSpPr>
          <p:cNvPr id="14" name="Straight Arrow Connector 13"/>
          <p:cNvCxnSpPr>
            <a:cxnSpLocks/>
          </p:cNvCxnSpPr>
          <p:nvPr/>
        </p:nvCxnSpPr>
        <p:spPr>
          <a:xfrm flipV="1">
            <a:off x="1671166" y="1655941"/>
            <a:ext cx="1652605" cy="2291053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10257928" y="5207394"/>
            <a:ext cx="19453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Click the drop boxes to select the available option</a:t>
            </a:r>
          </a:p>
        </p:txBody>
      </p:sp>
      <p:cxnSp>
        <p:nvCxnSpPr>
          <p:cNvPr id="17" name="Straight Arrow Connector 16"/>
          <p:cNvCxnSpPr>
            <a:cxnSpLocks/>
            <a:stCxn id="16" idx="1"/>
          </p:cNvCxnSpPr>
          <p:nvPr/>
        </p:nvCxnSpPr>
        <p:spPr>
          <a:xfrm flipH="1" flipV="1">
            <a:off x="6096000" y="4049486"/>
            <a:ext cx="4161928" cy="1758073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1593DF9C-17E0-4BB5-8B23-AB0A4E5146D8}"/>
              </a:ext>
            </a:extLst>
          </p:cNvPr>
          <p:cNvSpPr txBox="1"/>
          <p:nvPr/>
        </p:nvSpPr>
        <p:spPr>
          <a:xfrm>
            <a:off x="10249764" y="3219981"/>
            <a:ext cx="194534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Click </a:t>
            </a:r>
            <a:r>
              <a:rPr lang="en-US"/>
              <a:t>this button </a:t>
            </a:r>
            <a:r>
              <a:rPr lang="en-US" dirty="0"/>
              <a:t>to set Main Buck to VCM mode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0C2D6618-6DDC-4CC0-90E6-AE8BD8D1C0D7}"/>
              </a:ext>
            </a:extLst>
          </p:cNvPr>
          <p:cNvCxnSpPr>
            <a:cxnSpLocks/>
          </p:cNvCxnSpPr>
          <p:nvPr/>
        </p:nvCxnSpPr>
        <p:spPr>
          <a:xfrm flipH="1" flipV="1">
            <a:off x="4068147" y="1655944"/>
            <a:ext cx="6181617" cy="1969717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C5073086-9AF7-4515-A8FD-C815F1540E7B}"/>
              </a:ext>
            </a:extLst>
          </p:cNvPr>
          <p:cNvSpPr txBox="1"/>
          <p:nvPr/>
        </p:nvSpPr>
        <p:spPr>
          <a:xfrm>
            <a:off x="-27178" y="5214699"/>
            <a:ext cx="194534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Click this button to set Main Buck to COT mode</a:t>
            </a: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583CEA1B-024C-4756-BF02-FF84AE5B1BF4}"/>
              </a:ext>
            </a:extLst>
          </p:cNvPr>
          <p:cNvCxnSpPr>
            <a:cxnSpLocks/>
            <a:stCxn id="19" idx="3"/>
          </p:cNvCxnSpPr>
          <p:nvPr/>
        </p:nvCxnSpPr>
        <p:spPr>
          <a:xfrm flipV="1">
            <a:off x="1918163" y="1655941"/>
            <a:ext cx="1832743" cy="4020423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523302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3124" y="1143000"/>
            <a:ext cx="7600950" cy="5715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Advanced Screen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47783" y="1701160"/>
            <a:ext cx="194534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Click “Advance Mode” button to be able to change each bit or register </a:t>
            </a:r>
          </a:p>
        </p:txBody>
      </p:sp>
      <p:cxnSp>
        <p:nvCxnSpPr>
          <p:cNvPr id="7" name="Straight Arrow Connector 6"/>
          <p:cNvCxnSpPr/>
          <p:nvPr/>
        </p:nvCxnSpPr>
        <p:spPr>
          <a:xfrm flipV="1">
            <a:off x="1950117" y="2220686"/>
            <a:ext cx="851140" cy="29028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26279" y="4545960"/>
            <a:ext cx="194534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Click the button to flip the bit value</a:t>
            </a:r>
          </a:p>
        </p:txBody>
      </p:sp>
      <p:cxnSp>
        <p:nvCxnSpPr>
          <p:cNvPr id="12" name="Straight Arrow Connector 11"/>
          <p:cNvCxnSpPr/>
          <p:nvPr/>
        </p:nvCxnSpPr>
        <p:spPr>
          <a:xfrm flipV="1">
            <a:off x="1767554" y="4760686"/>
            <a:ext cx="4850960" cy="243044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10037081" y="2255158"/>
            <a:ext cx="194534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Right click at the bit button to be able to read or write only the corresponding register</a:t>
            </a:r>
          </a:p>
        </p:txBody>
      </p:sp>
      <p:cxnSp>
        <p:nvCxnSpPr>
          <p:cNvPr id="15" name="Straight Arrow Connector 14"/>
          <p:cNvCxnSpPr>
            <a:stCxn id="14" idx="1"/>
          </p:cNvCxnSpPr>
          <p:nvPr/>
        </p:nvCxnSpPr>
        <p:spPr>
          <a:xfrm flipH="1" flipV="1">
            <a:off x="6778172" y="2627087"/>
            <a:ext cx="3258909" cy="505234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10053916" y="4388757"/>
            <a:ext cx="19453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Move this side bar down/up to show other registers</a:t>
            </a:r>
          </a:p>
        </p:txBody>
      </p:sp>
      <p:cxnSp>
        <p:nvCxnSpPr>
          <p:cNvPr id="19" name="Straight Arrow Connector 18"/>
          <p:cNvCxnSpPr>
            <a:stCxn id="18" idx="1"/>
          </p:cNvCxnSpPr>
          <p:nvPr/>
        </p:nvCxnSpPr>
        <p:spPr>
          <a:xfrm flipH="1" flipV="1">
            <a:off x="9681030" y="3504261"/>
            <a:ext cx="372886" cy="1484661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6526073"/>
      </p:ext>
    </p:extLst>
  </p:cSld>
  <p:clrMapOvr>
    <a:masterClrMapping/>
  </p:clrMapOvr>
</p:sld>
</file>

<file path=ppt/theme/theme1.xml><?xml version="1.0" encoding="utf-8"?>
<a:theme xmlns:a="http://schemas.openxmlformats.org/drawingml/2006/main" name="WWW.KOPPT.CN">
  <a:themeElements>
    <a:clrScheme name="Custom 1">
      <a:dk1>
        <a:srgbClr val="365FAA"/>
      </a:dk1>
      <a:lt1>
        <a:srgbClr val="FFFFFF"/>
      </a:lt1>
      <a:dk2>
        <a:srgbClr val="595959"/>
      </a:dk2>
      <a:lt2>
        <a:srgbClr val="E7E6E6"/>
      </a:lt2>
      <a:accent1>
        <a:srgbClr val="365FAA"/>
      </a:accent1>
      <a:accent2>
        <a:srgbClr val="365FAA"/>
      </a:accent2>
      <a:accent3>
        <a:srgbClr val="365FAA"/>
      </a:accent3>
      <a:accent4>
        <a:srgbClr val="365FAA"/>
      </a:accent4>
      <a:accent5>
        <a:srgbClr val="365FAA"/>
      </a:accent5>
      <a:accent6>
        <a:srgbClr val="365FAA"/>
      </a:accent6>
      <a:hlink>
        <a:srgbClr val="0000FF"/>
      </a:hlink>
      <a:folHlink>
        <a:srgbClr val="3A3838"/>
      </a:folHlink>
    </a:clrScheme>
    <a:fontScheme name="微软雅黑Arial">
      <a:majorFont>
        <a:latin typeface="Arial"/>
        <a:ea typeface="微软雅黑"/>
        <a:cs typeface="Helvetica"/>
      </a:majorFont>
      <a:minorFont>
        <a:latin typeface="Arial"/>
        <a:ea typeface="微软雅黑"/>
        <a:cs typeface="Calibri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lnSpc>
            <a:spcPct val="150000"/>
          </a:lnSpc>
          <a:defRPr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Active-semi Overview- August 2017 (NDA)" id="{089D614B-2B4C-C646-8A7C-9C83BC81640D}" vid="{B1408B20-2581-FF41-B4E7-D38169F1C2B3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437B2A473AAB24E84663837685222B4" ma:contentTypeVersion="12" ma:contentTypeDescription="Create a new document." ma:contentTypeScope="" ma:versionID="e8f18e73a7c4626bcc3023636eb58524">
  <xsd:schema xmlns:xsd="http://www.w3.org/2001/XMLSchema" xmlns:xs="http://www.w3.org/2001/XMLSchema" xmlns:p="http://schemas.microsoft.com/office/2006/metadata/properties" xmlns:ns2="81ce1fd2-7db1-4dbe-99aa-091e35c4b7c6" xmlns:ns3="ff62caa5-03bc-4f11-8cba-611552e7c03e" targetNamespace="http://schemas.microsoft.com/office/2006/metadata/properties" ma:root="true" ma:fieldsID="cf46c372bf2fb96460bad2fe422d974c" ns2:_="" ns3:_="">
    <xsd:import namespace="81ce1fd2-7db1-4dbe-99aa-091e35c4b7c6"/>
    <xsd:import namespace="ff62caa5-03bc-4f11-8cba-611552e7c03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1ce1fd2-7db1-4dbe-99aa-091e35c4b7c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f62caa5-03bc-4f11-8cba-611552e7c03e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EB37DC3-E3C4-4B1D-AB6C-DE436B0D59DD}"/>
</file>

<file path=customXml/itemProps2.xml><?xml version="1.0" encoding="utf-8"?>
<ds:datastoreItem xmlns:ds="http://schemas.openxmlformats.org/officeDocument/2006/customXml" ds:itemID="{08836B57-390E-4649-A583-8C78B609619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B062C98-73D4-483F-A6DE-D01F377B2585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4685</TotalTime>
  <Words>133</Words>
  <Application>Microsoft Office PowerPoint</Application>
  <PresentationFormat>Widescreen</PresentationFormat>
  <Paragraphs>15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Impact</vt:lpstr>
      <vt:lpstr>WWW.KOPPT.CN</vt:lpstr>
      <vt:lpstr>ACT475x GUI Rev1.0 Guidelines</vt:lpstr>
      <vt:lpstr>Basic window</vt:lpstr>
      <vt:lpstr>Advanced Screen</vt:lpstr>
    </vt:vector>
  </TitlesOfParts>
  <Company>KLS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KOPPT商业计划书模板</dc:title>
  <dc:creator>WWW.KOPPT.CN</dc:creator>
  <cp:lastModifiedBy>Eric Nguyen</cp:lastModifiedBy>
  <cp:revision>3050</cp:revision>
  <dcterms:created xsi:type="dcterms:W3CDTF">2016-07-28T14:37:42Z</dcterms:created>
  <dcterms:modified xsi:type="dcterms:W3CDTF">2019-08-26T08:23:43Z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ContentTypeId">
    <vt:lpwstr>0x010100E437B2A473AAB24E84663837685222B4</vt:lpwstr>
  </property>
</Properties>
</file>